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</p:sldMasterIdLst>
  <p:notesMasterIdLst>
    <p:notesMasterId r:id="rId5"/>
  </p:notesMasterIdLst>
  <p:sldIdLst>
    <p:sldId id="260" r:id="rId4"/>
    <p:sldId id="261" r:id="rId6"/>
    <p:sldId id="263" r:id="rId7"/>
    <p:sldId id="303" r:id="rId8"/>
    <p:sldId id="332" r:id="rId9"/>
    <p:sldId id="333" r:id="rId10"/>
    <p:sldId id="283" r:id="rId11"/>
    <p:sldId id="305" r:id="rId12"/>
    <p:sldId id="280" r:id="rId13"/>
    <p:sldId id="282" r:id="rId14"/>
    <p:sldId id="350" r:id="rId15"/>
    <p:sldId id="351" r:id="rId16"/>
    <p:sldId id="273" r:id="rId17"/>
    <p:sldId id="343" r:id="rId18"/>
    <p:sldId id="304" r:id="rId19"/>
    <p:sldId id="306" r:id="rId20"/>
    <p:sldId id="278" r:id="rId21"/>
    <p:sldId id="281" r:id="rId22"/>
    <p:sldId id="28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CCD4"/>
    <a:srgbClr val="DFE1E5"/>
    <a:srgbClr val="FFFFFF"/>
    <a:srgbClr val="B6DAFE"/>
    <a:srgbClr val="3F8FC7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96182" autoAdjust="0"/>
  </p:normalViewPr>
  <p:slideViewPr>
    <p:cSldViewPr snapToGrid="0">
      <p:cViewPr varScale="1">
        <p:scale>
          <a:sx n="104" d="100"/>
          <a:sy n="104" d="100"/>
        </p:scale>
        <p:origin x="948" y="114"/>
      </p:cViewPr>
      <p:guideLst>
        <p:guide orient="horz" pos="2252"/>
        <p:guide pos="37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1007605" y="685800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5" Type="http://schemas.openxmlformats.org/officeDocument/2006/relationships/notesSlide" Target="../notesSlides/notesSlide15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1242" t="19942" r="1233" b="25411"/>
          <a:stretch>
            <a:fillRect/>
          </a:stretch>
        </p:blipFill>
        <p:spPr>
          <a:xfrm>
            <a:off x="635" y="0"/>
            <a:ext cx="12192000" cy="3112135"/>
          </a:xfrm>
          <a:prstGeom prst="rect">
            <a:avLst/>
          </a:prstGeom>
        </p:spPr>
      </p:pic>
      <p:sp>
        <p:nvSpPr>
          <p:cNvPr id="4" name="图文框 3"/>
          <p:cNvSpPr/>
          <p:nvPr/>
        </p:nvSpPr>
        <p:spPr>
          <a:xfrm>
            <a:off x="2250402" y="3485245"/>
            <a:ext cx="7691883" cy="2197100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20729" y="0"/>
            <a:ext cx="3438971" cy="5433745"/>
          </a:xfrm>
          <a:custGeom>
            <a:avLst/>
            <a:gdLst/>
            <a:ahLst/>
            <a:cxnLst/>
            <a:rect l="l" t="t" r="r" b="b"/>
            <a:pathLst>
              <a:path w="3438971" h="5433745">
                <a:moveTo>
                  <a:pt x="1454622" y="1171199"/>
                </a:moveTo>
                <a:cubicBezTo>
                  <a:pt x="1574479" y="1171199"/>
                  <a:pt x="1590639" y="1299985"/>
                  <a:pt x="1503103" y="1557557"/>
                </a:cubicBezTo>
                <a:cubicBezTo>
                  <a:pt x="1418537" y="1806397"/>
                  <a:pt x="1315136" y="1930818"/>
                  <a:pt x="1192899" y="1930818"/>
                </a:cubicBezTo>
                <a:cubicBezTo>
                  <a:pt x="1068677" y="1930818"/>
                  <a:pt x="1048176" y="1808382"/>
                  <a:pt x="1131395" y="1563510"/>
                </a:cubicBezTo>
                <a:cubicBezTo>
                  <a:pt x="1220277" y="1301969"/>
                  <a:pt x="1328019" y="1171199"/>
                  <a:pt x="1454622" y="1171199"/>
                </a:cubicBezTo>
                <a:close/>
                <a:moveTo>
                  <a:pt x="2184708" y="1074163"/>
                </a:moveTo>
                <a:cubicBezTo>
                  <a:pt x="2133114" y="1074163"/>
                  <a:pt x="2085336" y="1082497"/>
                  <a:pt x="2041372" y="1099166"/>
                </a:cubicBezTo>
                <a:cubicBezTo>
                  <a:pt x="1997409" y="1115835"/>
                  <a:pt x="1955020" y="1139846"/>
                  <a:pt x="1914203" y="1171199"/>
                </a:cubicBezTo>
                <a:lnTo>
                  <a:pt x="1875769" y="1284308"/>
                </a:lnTo>
                <a:cubicBezTo>
                  <a:pt x="1921775" y="1248193"/>
                  <a:pt x="1967529" y="1220411"/>
                  <a:pt x="2013030" y="1200965"/>
                </a:cubicBezTo>
                <a:cubicBezTo>
                  <a:pt x="2058531" y="1181518"/>
                  <a:pt x="2100332" y="1171794"/>
                  <a:pt x="2138432" y="1171794"/>
                </a:cubicBezTo>
                <a:cubicBezTo>
                  <a:pt x="2192406" y="1171794"/>
                  <a:pt x="2230249" y="1185983"/>
                  <a:pt x="2251959" y="1214359"/>
                </a:cubicBezTo>
                <a:cubicBezTo>
                  <a:pt x="2273670" y="1242736"/>
                  <a:pt x="2276094" y="1281729"/>
                  <a:pt x="2259233" y="1331338"/>
                </a:cubicBezTo>
                <a:cubicBezTo>
                  <a:pt x="2242645" y="1380154"/>
                  <a:pt x="2214647" y="1423711"/>
                  <a:pt x="2175239" y="1462009"/>
                </a:cubicBezTo>
                <a:cubicBezTo>
                  <a:pt x="2135830" y="1500307"/>
                  <a:pt x="2071378" y="1544857"/>
                  <a:pt x="1981883" y="1595657"/>
                </a:cubicBezTo>
                <a:cubicBezTo>
                  <a:pt x="1894515" y="1644869"/>
                  <a:pt x="1828195" y="1687037"/>
                  <a:pt x="1782923" y="1722161"/>
                </a:cubicBezTo>
                <a:cubicBezTo>
                  <a:pt x="1737651" y="1757284"/>
                  <a:pt x="1701466" y="1793400"/>
                  <a:pt x="1674367" y="1830508"/>
                </a:cubicBezTo>
                <a:cubicBezTo>
                  <a:pt x="1647268" y="1867615"/>
                  <a:pt x="1624683" y="1912760"/>
                  <a:pt x="1606613" y="1965941"/>
                </a:cubicBezTo>
                <a:lnTo>
                  <a:pt x="1591032" y="2011780"/>
                </a:lnTo>
                <a:lnTo>
                  <a:pt x="2170867" y="2011780"/>
                </a:lnTo>
                <a:lnTo>
                  <a:pt x="2206074" y="1908196"/>
                </a:lnTo>
                <a:lnTo>
                  <a:pt x="1747683" y="1908196"/>
                </a:lnTo>
                <a:cubicBezTo>
                  <a:pt x="1757934" y="1878033"/>
                  <a:pt x="1771792" y="1852435"/>
                  <a:pt x="1789258" y="1831400"/>
                </a:cubicBezTo>
                <a:cubicBezTo>
                  <a:pt x="1806723" y="1810366"/>
                  <a:pt x="1832365" y="1788340"/>
                  <a:pt x="1866183" y="1765321"/>
                </a:cubicBezTo>
                <a:cubicBezTo>
                  <a:pt x="1900001" y="1742302"/>
                  <a:pt x="1964445" y="1704202"/>
                  <a:pt x="2059515" y="1651021"/>
                </a:cubicBezTo>
                <a:cubicBezTo>
                  <a:pt x="2152589" y="1599030"/>
                  <a:pt x="2223132" y="1548230"/>
                  <a:pt x="2271144" y="1498621"/>
                </a:cubicBezTo>
                <a:cubicBezTo>
                  <a:pt x="2319157" y="1449011"/>
                  <a:pt x="2354697" y="1390274"/>
                  <a:pt x="2377766" y="1322408"/>
                </a:cubicBezTo>
                <a:cubicBezTo>
                  <a:pt x="2403662" y="1246208"/>
                  <a:pt x="2398796" y="1185784"/>
                  <a:pt x="2363167" y="1141136"/>
                </a:cubicBezTo>
                <a:cubicBezTo>
                  <a:pt x="2327538" y="1096487"/>
                  <a:pt x="2268052" y="1074163"/>
                  <a:pt x="2184708" y="1074163"/>
                </a:cubicBezTo>
                <a:close/>
                <a:moveTo>
                  <a:pt x="1494145" y="1074163"/>
                </a:moveTo>
                <a:cubicBezTo>
                  <a:pt x="1391752" y="1074163"/>
                  <a:pt x="1299373" y="1115934"/>
                  <a:pt x="1217009" y="1199476"/>
                </a:cubicBezTo>
                <a:cubicBezTo>
                  <a:pt x="1134645" y="1283018"/>
                  <a:pt x="1065812" y="1406149"/>
                  <a:pt x="1010510" y="1568868"/>
                </a:cubicBezTo>
                <a:cubicBezTo>
                  <a:pt x="959797" y="1718093"/>
                  <a:pt x="946852" y="1831797"/>
                  <a:pt x="971675" y="1909982"/>
                </a:cubicBezTo>
                <a:cubicBezTo>
                  <a:pt x="996498" y="1988166"/>
                  <a:pt x="1055741" y="2027258"/>
                  <a:pt x="1149404" y="2027258"/>
                </a:cubicBezTo>
                <a:cubicBezTo>
                  <a:pt x="1248622" y="2027258"/>
                  <a:pt x="1339710" y="1986083"/>
                  <a:pt x="1422666" y="1903731"/>
                </a:cubicBezTo>
                <a:cubicBezTo>
                  <a:pt x="1505622" y="1821379"/>
                  <a:pt x="1573536" y="1702416"/>
                  <a:pt x="1626407" y="1546841"/>
                </a:cubicBezTo>
                <a:cubicBezTo>
                  <a:pt x="1733495" y="1231722"/>
                  <a:pt x="1689408" y="1074163"/>
                  <a:pt x="1494145" y="1074163"/>
                </a:cubicBezTo>
                <a:close/>
                <a:moveTo>
                  <a:pt x="755958" y="1074163"/>
                </a:moveTo>
                <a:cubicBezTo>
                  <a:pt x="704364" y="1074163"/>
                  <a:pt x="656586" y="1082497"/>
                  <a:pt x="612622" y="1099166"/>
                </a:cubicBezTo>
                <a:cubicBezTo>
                  <a:pt x="568659" y="1115835"/>
                  <a:pt x="526270" y="1139846"/>
                  <a:pt x="485453" y="1171199"/>
                </a:cubicBezTo>
                <a:lnTo>
                  <a:pt x="447019" y="1284308"/>
                </a:lnTo>
                <a:cubicBezTo>
                  <a:pt x="493025" y="1248193"/>
                  <a:pt x="538779" y="1220411"/>
                  <a:pt x="584280" y="1200965"/>
                </a:cubicBezTo>
                <a:cubicBezTo>
                  <a:pt x="629781" y="1181518"/>
                  <a:pt x="671582" y="1171794"/>
                  <a:pt x="709682" y="1171794"/>
                </a:cubicBezTo>
                <a:cubicBezTo>
                  <a:pt x="763657" y="1171794"/>
                  <a:pt x="801499" y="1185983"/>
                  <a:pt x="823210" y="1214359"/>
                </a:cubicBezTo>
                <a:cubicBezTo>
                  <a:pt x="844920" y="1242736"/>
                  <a:pt x="847344" y="1281729"/>
                  <a:pt x="830484" y="1331338"/>
                </a:cubicBezTo>
                <a:cubicBezTo>
                  <a:pt x="813895" y="1380154"/>
                  <a:pt x="785897" y="1423711"/>
                  <a:pt x="746489" y="1462009"/>
                </a:cubicBezTo>
                <a:cubicBezTo>
                  <a:pt x="707080" y="1500307"/>
                  <a:pt x="642628" y="1544857"/>
                  <a:pt x="553133" y="1595657"/>
                </a:cubicBezTo>
                <a:cubicBezTo>
                  <a:pt x="465765" y="1644869"/>
                  <a:pt x="399445" y="1687037"/>
                  <a:pt x="354173" y="1722161"/>
                </a:cubicBezTo>
                <a:cubicBezTo>
                  <a:pt x="308901" y="1757284"/>
                  <a:pt x="272716" y="1793400"/>
                  <a:pt x="245617" y="1830508"/>
                </a:cubicBezTo>
                <a:cubicBezTo>
                  <a:pt x="218518" y="1867615"/>
                  <a:pt x="195933" y="1912760"/>
                  <a:pt x="177863" y="1965941"/>
                </a:cubicBezTo>
                <a:lnTo>
                  <a:pt x="162282" y="2011780"/>
                </a:lnTo>
                <a:lnTo>
                  <a:pt x="742117" y="2011780"/>
                </a:lnTo>
                <a:lnTo>
                  <a:pt x="777324" y="1908196"/>
                </a:lnTo>
                <a:lnTo>
                  <a:pt x="318933" y="1908196"/>
                </a:lnTo>
                <a:cubicBezTo>
                  <a:pt x="329184" y="1878033"/>
                  <a:pt x="343042" y="1852435"/>
                  <a:pt x="360508" y="1831400"/>
                </a:cubicBezTo>
                <a:cubicBezTo>
                  <a:pt x="377973" y="1810366"/>
                  <a:pt x="403615" y="1788340"/>
                  <a:pt x="437433" y="1765321"/>
                </a:cubicBezTo>
                <a:cubicBezTo>
                  <a:pt x="471251" y="1742302"/>
                  <a:pt x="535695" y="1704202"/>
                  <a:pt x="630765" y="1651021"/>
                </a:cubicBezTo>
                <a:cubicBezTo>
                  <a:pt x="723839" y="1599030"/>
                  <a:pt x="794382" y="1548230"/>
                  <a:pt x="842394" y="1498621"/>
                </a:cubicBezTo>
                <a:cubicBezTo>
                  <a:pt x="890407" y="1449011"/>
                  <a:pt x="925947" y="1390274"/>
                  <a:pt x="949016" y="1322408"/>
                </a:cubicBezTo>
                <a:cubicBezTo>
                  <a:pt x="974912" y="1246208"/>
                  <a:pt x="970046" y="1185784"/>
                  <a:pt x="934417" y="1141136"/>
                </a:cubicBezTo>
                <a:cubicBezTo>
                  <a:pt x="898788" y="1096487"/>
                  <a:pt x="839302" y="1074163"/>
                  <a:pt x="755958" y="1074163"/>
                </a:cubicBezTo>
                <a:close/>
                <a:moveTo>
                  <a:pt x="2965590" y="1069400"/>
                </a:moveTo>
                <a:cubicBezTo>
                  <a:pt x="2926926" y="1095594"/>
                  <a:pt x="2874788" y="1123475"/>
                  <a:pt x="2809177" y="1153042"/>
                </a:cubicBezTo>
                <a:cubicBezTo>
                  <a:pt x="2743565" y="1182609"/>
                  <a:pt x="2684060" y="1204140"/>
                  <a:pt x="2630662" y="1217633"/>
                </a:cubicBezTo>
                <a:lnTo>
                  <a:pt x="2591818" y="1331933"/>
                </a:lnTo>
                <a:cubicBezTo>
                  <a:pt x="2631828" y="1322805"/>
                  <a:pt x="2677405" y="1306930"/>
                  <a:pt x="2728549" y="1284308"/>
                </a:cubicBezTo>
                <a:cubicBezTo>
                  <a:pt x="2779693" y="1261686"/>
                  <a:pt x="2817497" y="1241247"/>
                  <a:pt x="2841961" y="1222991"/>
                </a:cubicBezTo>
                <a:lnTo>
                  <a:pt x="2573893" y="2011780"/>
                </a:lnTo>
                <a:lnTo>
                  <a:pt x="2689384" y="2011780"/>
                </a:lnTo>
                <a:lnTo>
                  <a:pt x="3009643" y="1069400"/>
                </a:lnTo>
                <a:close/>
                <a:moveTo>
                  <a:pt x="0" y="0"/>
                </a:moveTo>
                <a:lnTo>
                  <a:pt x="3438971" y="0"/>
                </a:lnTo>
                <a:lnTo>
                  <a:pt x="3438971" y="5433745"/>
                </a:lnTo>
                <a:lnTo>
                  <a:pt x="0" y="5433745"/>
                </a:lnTo>
                <a:close/>
              </a:path>
            </a:pathLst>
          </a:custGeom>
          <a:solidFill>
            <a:srgbClr val="97CCD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9600" i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5170" y="4111395"/>
            <a:ext cx="4551680" cy="13220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8000" spc="600" dirty="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个人</a:t>
            </a:r>
            <a:r>
              <a:rPr lang="zh-CN" altLang="en-US" sz="8000" spc="600" dirty="0"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分享</a:t>
            </a:r>
            <a:endParaRPr lang="zh-CN" altLang="en-US" sz="8000" spc="600" dirty="0"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50439" y="4265299"/>
            <a:ext cx="2803525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spc="600" dirty="0">
                <a:solidFill>
                  <a:schemeClr val="bg1"/>
                </a:solidFill>
                <a:cs typeface="+mn-ea"/>
                <a:sym typeface="+mn-lt"/>
              </a:rPr>
              <a:t>Jacob</a:t>
            </a:r>
            <a:endParaRPr lang="en-US" altLang="zh-CN" sz="60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242" t="19942" r="1233" b="25411"/>
          <a:stretch>
            <a:fillRect/>
          </a:stretch>
        </p:blipFill>
        <p:spPr>
          <a:xfrm>
            <a:off x="0" y="3745865"/>
            <a:ext cx="12192000" cy="3112135"/>
          </a:xfrm>
          <a:prstGeom prst="rect">
            <a:avLst/>
          </a:prstGeom>
        </p:spPr>
      </p:pic>
      <p:sp>
        <p:nvSpPr>
          <p:cNvPr id="10" name="图文框 9"/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68054" y="717250"/>
            <a:ext cx="2759089" cy="357020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endParaRPr lang="en-US" altLang="zh-CN" sz="60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16600" spc="3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166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62735" y="1319530"/>
            <a:ext cx="323088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5400" spc="600" dirty="0">
                <a:cs typeface="+mn-ea"/>
                <a:sym typeface="+mn-lt"/>
              </a:rPr>
              <a:t>经验杂谈</a:t>
            </a:r>
            <a:endParaRPr lang="zh-CN" altLang="en-US" sz="5400" spc="6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4875" y="455604"/>
            <a:ext cx="2113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身份转变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49095" y="1214755"/>
            <a:ext cx="3063240" cy="1861820"/>
          </a:xfrm>
          <a:prstGeom prst="rect">
            <a:avLst/>
          </a:prstGeom>
          <a:noFill/>
          <a:ln>
            <a:solidFill>
              <a:srgbClr val="97CC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学校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18630" y="1214755"/>
            <a:ext cx="3063240" cy="1861820"/>
          </a:xfrm>
          <a:prstGeom prst="rect">
            <a:avLst/>
          </a:prstGeom>
          <a:noFill/>
          <a:ln>
            <a:solidFill>
              <a:srgbClr val="97CC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职场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4974590" y="2037715"/>
            <a:ext cx="1581785" cy="216535"/>
          </a:xfrm>
          <a:prstGeom prst="rightArrow">
            <a:avLst/>
          </a:prstGeom>
          <a:noFill/>
          <a:ln>
            <a:solidFill>
              <a:srgbClr val="97CC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822065" y="3822065"/>
            <a:ext cx="5229860" cy="30537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>
              <a:lnSpc>
                <a:spcPct val="125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责任意识                                          机械性与创造性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多线程                                             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Deadline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合作                                                高效 低成本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结果导向                                          主动学习 被动学习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个人品牌                                          生活 工作平衡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……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40090" y="3361691"/>
            <a:ext cx="284988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2400" spc="600" dirty="0">
                <a:cs typeface="+mn-ea"/>
                <a:sym typeface="+mn-lt"/>
              </a:rPr>
              <a:t>思维方式的转变</a:t>
            </a:r>
            <a:endParaRPr lang="zh-CN" altLang="en-US" sz="2400" spc="6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4875" y="455604"/>
            <a:ext cx="2113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请教建议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96485" y="1493520"/>
            <a:ext cx="974090" cy="360680"/>
          </a:xfrm>
          <a:prstGeom prst="rect">
            <a:avLst/>
          </a:prstGeom>
          <a:noFill/>
          <a:ln>
            <a:solidFill>
              <a:srgbClr val="97CCD4"/>
            </a:solidFill>
          </a:ln>
        </p:spPr>
        <p:txBody>
          <a:bodyPr wrap="square" rtlCol="0" anchor="t">
            <a:spAutoFit/>
          </a:bodyPr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发现问题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2630" y="6177280"/>
            <a:ext cx="28625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雷军：入职半年内不要提意见</a:t>
            </a:r>
            <a:endParaRPr lang="zh-CN" altLang="en-US" sz="16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070" y="2799080"/>
            <a:ext cx="2662555" cy="3238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896485" y="2448560"/>
            <a:ext cx="974090" cy="360680"/>
          </a:xfrm>
          <a:prstGeom prst="rect">
            <a:avLst/>
          </a:prstGeom>
          <a:noFill/>
          <a:ln>
            <a:solidFill>
              <a:srgbClr val="97CCD4"/>
            </a:solidFill>
          </a:ln>
        </p:spPr>
        <p:txBody>
          <a:bodyPr wrap="square" rtlCol="0" anchor="t">
            <a:spAutoFit/>
          </a:bodyPr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方案思考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44590" y="2448560"/>
            <a:ext cx="974090" cy="360680"/>
          </a:xfrm>
          <a:prstGeom prst="rect">
            <a:avLst/>
          </a:prstGeom>
          <a:noFill/>
          <a:ln>
            <a:solidFill>
              <a:srgbClr val="97CCD4"/>
            </a:solidFill>
          </a:ln>
        </p:spPr>
        <p:txBody>
          <a:bodyPr wrap="square" rtlCol="0" anchor="t">
            <a:spAutoFit/>
          </a:bodyPr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信息获取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940800" y="2448560"/>
            <a:ext cx="974090" cy="360680"/>
          </a:xfrm>
          <a:prstGeom prst="rect">
            <a:avLst/>
          </a:prstGeom>
          <a:noFill/>
          <a:ln>
            <a:solidFill>
              <a:srgbClr val="97CCD4"/>
            </a:solidFill>
          </a:ln>
        </p:spPr>
        <p:txBody>
          <a:bodyPr wrap="square" rtlCol="0" anchor="t">
            <a:spAutoFit/>
          </a:bodyPr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信息汇总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96485" y="3403600"/>
            <a:ext cx="974090" cy="360680"/>
          </a:xfrm>
          <a:prstGeom prst="rect">
            <a:avLst/>
          </a:prstGeom>
          <a:noFill/>
          <a:ln>
            <a:solidFill>
              <a:srgbClr val="97CCD4"/>
            </a:solidFill>
          </a:ln>
        </p:spPr>
        <p:txBody>
          <a:bodyPr wrap="square" rtlCol="0" anchor="t">
            <a:spAutoFit/>
          </a:bodyPr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再次思考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92695" y="2448560"/>
            <a:ext cx="974090" cy="360680"/>
          </a:xfrm>
          <a:prstGeom prst="rect">
            <a:avLst/>
          </a:prstGeom>
          <a:noFill/>
          <a:ln>
            <a:solidFill>
              <a:srgbClr val="97CCD4"/>
            </a:solidFill>
          </a:ln>
        </p:spPr>
        <p:txBody>
          <a:bodyPr wrap="square" rtlCol="0" anchor="t">
            <a:spAutoFit/>
          </a:bodyPr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资料获取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896485" y="4358640"/>
            <a:ext cx="974090" cy="360680"/>
          </a:xfrm>
          <a:prstGeom prst="rect">
            <a:avLst/>
          </a:prstGeom>
          <a:noFill/>
          <a:ln>
            <a:solidFill>
              <a:srgbClr val="97CCD4"/>
            </a:solidFill>
          </a:ln>
        </p:spPr>
        <p:txBody>
          <a:bodyPr wrap="square" rtlCol="0" anchor="t">
            <a:spAutoFit/>
          </a:bodyPr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沟通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96485" y="5313680"/>
            <a:ext cx="974090" cy="360680"/>
          </a:xfrm>
          <a:prstGeom prst="rect">
            <a:avLst/>
          </a:prstGeom>
          <a:noFill/>
          <a:ln>
            <a:solidFill>
              <a:srgbClr val="97CCD4"/>
            </a:solidFill>
          </a:ln>
        </p:spPr>
        <p:txBody>
          <a:bodyPr wrap="square" rtlCol="0" anchor="t">
            <a:spAutoFit/>
          </a:bodyPr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总结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箭头连接符 19"/>
          <p:cNvCxnSpPr>
            <a:stCxn id="8" idx="2"/>
            <a:endCxn id="11" idx="0"/>
          </p:cNvCxnSpPr>
          <p:nvPr/>
        </p:nvCxnSpPr>
        <p:spPr>
          <a:xfrm>
            <a:off x="5383530" y="1854200"/>
            <a:ext cx="0" cy="594360"/>
          </a:xfrm>
          <a:prstGeom prst="straightConnector1">
            <a:avLst/>
          </a:prstGeom>
          <a:ln>
            <a:solidFill>
              <a:srgbClr val="97CCD4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1" idx="2"/>
            <a:endCxn id="14" idx="0"/>
          </p:cNvCxnSpPr>
          <p:nvPr/>
        </p:nvCxnSpPr>
        <p:spPr>
          <a:xfrm>
            <a:off x="5383530" y="2809240"/>
            <a:ext cx="0" cy="594360"/>
          </a:xfrm>
          <a:prstGeom prst="straightConnector1">
            <a:avLst/>
          </a:prstGeom>
          <a:ln>
            <a:solidFill>
              <a:srgbClr val="97CCD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4" idx="2"/>
            <a:endCxn id="16" idx="0"/>
          </p:cNvCxnSpPr>
          <p:nvPr/>
        </p:nvCxnSpPr>
        <p:spPr>
          <a:xfrm>
            <a:off x="5383530" y="3764280"/>
            <a:ext cx="0" cy="594360"/>
          </a:xfrm>
          <a:prstGeom prst="straightConnector1">
            <a:avLst/>
          </a:prstGeom>
          <a:ln>
            <a:solidFill>
              <a:srgbClr val="97CCD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6" idx="2"/>
            <a:endCxn id="19" idx="0"/>
          </p:cNvCxnSpPr>
          <p:nvPr/>
        </p:nvCxnSpPr>
        <p:spPr>
          <a:xfrm>
            <a:off x="5383530" y="4719320"/>
            <a:ext cx="0" cy="594360"/>
          </a:xfrm>
          <a:prstGeom prst="straightConnector1">
            <a:avLst/>
          </a:prstGeom>
          <a:ln>
            <a:solidFill>
              <a:srgbClr val="97CCD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617970" y="3687445"/>
            <a:ext cx="1565275" cy="988695"/>
          </a:xfrm>
          <a:prstGeom prst="ellipse">
            <a:avLst/>
          </a:prstGeom>
          <a:noFill/>
          <a:ln>
            <a:solidFill>
              <a:srgbClr val="97CC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rgbClr val="97CCD4"/>
                </a:solidFill>
              </a:rPr>
              <a:t>尊重他人的时间</a:t>
            </a:r>
            <a:endParaRPr lang="zh-CN" altLang="en-US" sz="1400">
              <a:solidFill>
                <a:srgbClr val="97CCD4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9123680" y="5144770"/>
            <a:ext cx="2272030" cy="892810"/>
          </a:xfrm>
          <a:prstGeom prst="ellipse">
            <a:avLst/>
          </a:prstGeom>
          <a:noFill/>
          <a:ln>
            <a:solidFill>
              <a:srgbClr val="97CC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rgbClr val="97CCD4"/>
                </a:solidFill>
              </a:rPr>
              <a:t>充分思考，太傻的问题不要问</a:t>
            </a:r>
            <a:endParaRPr lang="zh-CN" altLang="en-US" sz="1400">
              <a:solidFill>
                <a:srgbClr val="97CCD4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847840" y="4855210"/>
            <a:ext cx="2092960" cy="1130300"/>
          </a:xfrm>
          <a:prstGeom prst="ellipse">
            <a:avLst/>
          </a:prstGeom>
          <a:noFill/>
          <a:ln>
            <a:solidFill>
              <a:srgbClr val="97CC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rgbClr val="97CCD4"/>
                </a:solidFill>
              </a:rPr>
              <a:t>自己可以获取的信息不要问</a:t>
            </a:r>
            <a:endParaRPr lang="zh-CN" altLang="en-US" sz="1400">
              <a:solidFill>
                <a:srgbClr val="97CCD4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054725" y="3121660"/>
            <a:ext cx="6012815" cy="3392805"/>
          </a:xfrm>
          <a:prstGeom prst="ellipse">
            <a:avLst/>
          </a:prstGeom>
          <a:noFill/>
          <a:ln>
            <a:solidFill>
              <a:srgbClr val="97CC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solidFill>
                <a:srgbClr val="97CCD4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8368030" y="3380740"/>
            <a:ext cx="1565275" cy="988695"/>
          </a:xfrm>
          <a:prstGeom prst="ellipse">
            <a:avLst/>
          </a:prstGeom>
          <a:noFill/>
          <a:ln>
            <a:solidFill>
              <a:srgbClr val="97CC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rgbClr val="97CCD4"/>
                </a:solidFill>
              </a:rPr>
              <a:t>鼓励思考，鼓励提问</a:t>
            </a:r>
            <a:endParaRPr lang="zh-CN" altLang="en-US" sz="1400">
              <a:solidFill>
                <a:srgbClr val="97CCD4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9724390" y="4114165"/>
            <a:ext cx="1463040" cy="861695"/>
          </a:xfrm>
          <a:prstGeom prst="ellipse">
            <a:avLst/>
          </a:prstGeom>
          <a:noFill/>
          <a:ln>
            <a:solidFill>
              <a:srgbClr val="97CC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rgbClr val="97CCD4"/>
                </a:solidFill>
              </a:rPr>
              <a:t>高效</a:t>
            </a:r>
            <a:endParaRPr lang="zh-CN" altLang="en-US" sz="1400">
              <a:solidFill>
                <a:srgbClr val="97CCD4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490" y="1457960"/>
            <a:ext cx="47047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ym typeface="+mn-ea"/>
              </a:rPr>
              <a:t>公司氛围是开放的，也属于快速发展期，我们是鼓励沟通的，鼓励提建议的。关键要注意自己的思考。</a:t>
            </a:r>
            <a:endParaRPr lang="zh-CN" altLang="en-US">
              <a:sym typeface="+mn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386455" y="6037580"/>
            <a:ext cx="1609090" cy="6026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请大家正确认识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7481954" y="2065443"/>
            <a:ext cx="3516702" cy="3624158"/>
          </a:xfrm>
          <a:custGeom>
            <a:avLst/>
            <a:gdLst>
              <a:gd name="connsiteX0" fmla="*/ 2667953 w 3516702"/>
              <a:gd name="connsiteY0" fmla="*/ 1655060 h 3624158"/>
              <a:gd name="connsiteX1" fmla="*/ 3516702 w 3516702"/>
              <a:gd name="connsiteY1" fmla="*/ 2079434 h 3624158"/>
              <a:gd name="connsiteX2" fmla="*/ 3516702 w 3516702"/>
              <a:gd name="connsiteY2" fmla="*/ 3199783 h 3624158"/>
              <a:gd name="connsiteX3" fmla="*/ 2667953 w 3516702"/>
              <a:gd name="connsiteY3" fmla="*/ 3624158 h 3624158"/>
              <a:gd name="connsiteX4" fmla="*/ 1819204 w 3516702"/>
              <a:gd name="connsiteY4" fmla="*/ 3199783 h 3624158"/>
              <a:gd name="connsiteX5" fmla="*/ 1819204 w 3516702"/>
              <a:gd name="connsiteY5" fmla="*/ 2079434 h 3624158"/>
              <a:gd name="connsiteX6" fmla="*/ 848749 w 3516702"/>
              <a:gd name="connsiteY6" fmla="*/ 1655060 h 3624158"/>
              <a:gd name="connsiteX7" fmla="*/ 1697498 w 3516702"/>
              <a:gd name="connsiteY7" fmla="*/ 2079434 h 3624158"/>
              <a:gd name="connsiteX8" fmla="*/ 1697498 w 3516702"/>
              <a:gd name="connsiteY8" fmla="*/ 3199783 h 3624158"/>
              <a:gd name="connsiteX9" fmla="*/ 848749 w 3516702"/>
              <a:gd name="connsiteY9" fmla="*/ 3624158 h 3624158"/>
              <a:gd name="connsiteX10" fmla="*/ 0 w 3516702"/>
              <a:gd name="connsiteY10" fmla="*/ 3199783 h 3624158"/>
              <a:gd name="connsiteX11" fmla="*/ 0 w 3516702"/>
              <a:gd name="connsiteY11" fmla="*/ 2079434 h 3624158"/>
              <a:gd name="connsiteX12" fmla="*/ 1758351 w 3516702"/>
              <a:gd name="connsiteY12" fmla="*/ 0 h 3624158"/>
              <a:gd name="connsiteX13" fmla="*/ 2607100 w 3516702"/>
              <a:gd name="connsiteY13" fmla="*/ 424374 h 3624158"/>
              <a:gd name="connsiteX14" fmla="*/ 2607100 w 3516702"/>
              <a:gd name="connsiteY14" fmla="*/ 1544723 h 3624158"/>
              <a:gd name="connsiteX15" fmla="*/ 1758351 w 3516702"/>
              <a:gd name="connsiteY15" fmla="*/ 1969098 h 3624158"/>
              <a:gd name="connsiteX16" fmla="*/ 909602 w 3516702"/>
              <a:gd name="connsiteY16" fmla="*/ 1544723 h 3624158"/>
              <a:gd name="connsiteX17" fmla="*/ 909602 w 3516702"/>
              <a:gd name="connsiteY17" fmla="*/ 424374 h 362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6702" h="3624158">
                <a:moveTo>
                  <a:pt x="2667953" y="1655060"/>
                </a:moveTo>
                <a:lnTo>
                  <a:pt x="3516702" y="2079434"/>
                </a:lnTo>
                <a:lnTo>
                  <a:pt x="3516702" y="3199783"/>
                </a:lnTo>
                <a:lnTo>
                  <a:pt x="2667953" y="3624158"/>
                </a:lnTo>
                <a:lnTo>
                  <a:pt x="1819204" y="3199783"/>
                </a:lnTo>
                <a:lnTo>
                  <a:pt x="1819204" y="2079434"/>
                </a:lnTo>
                <a:close/>
                <a:moveTo>
                  <a:pt x="848749" y="1655060"/>
                </a:moveTo>
                <a:lnTo>
                  <a:pt x="1697498" y="2079434"/>
                </a:lnTo>
                <a:lnTo>
                  <a:pt x="1697498" y="3199783"/>
                </a:lnTo>
                <a:lnTo>
                  <a:pt x="848749" y="3624158"/>
                </a:lnTo>
                <a:lnTo>
                  <a:pt x="0" y="3199783"/>
                </a:lnTo>
                <a:lnTo>
                  <a:pt x="0" y="2079434"/>
                </a:lnTo>
                <a:close/>
                <a:moveTo>
                  <a:pt x="1758351" y="0"/>
                </a:moveTo>
                <a:lnTo>
                  <a:pt x="2607100" y="424374"/>
                </a:lnTo>
                <a:lnTo>
                  <a:pt x="2607100" y="1544723"/>
                </a:lnTo>
                <a:lnTo>
                  <a:pt x="1758351" y="1969098"/>
                </a:lnTo>
                <a:lnTo>
                  <a:pt x="909602" y="1544723"/>
                </a:lnTo>
                <a:lnTo>
                  <a:pt x="909602" y="424374"/>
                </a:lnTo>
                <a:close/>
              </a:path>
            </a:pathLst>
          </a:custGeom>
          <a:blipFill>
            <a:blip r:embed="rId1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4875" y="455604"/>
            <a:ext cx="2113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同事关系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3065" y="1487170"/>
            <a:ext cx="3253740" cy="2515235"/>
          </a:xfrm>
          <a:prstGeom prst="rect">
            <a:avLst/>
          </a:prstGeom>
          <a:noFill/>
          <a:ln>
            <a:solidFill>
              <a:srgbClr val="97CCD4"/>
            </a:solidFill>
          </a:ln>
        </p:spPr>
        <p:txBody>
          <a:bodyPr wrap="square" rtlCol="0" anchor="t">
            <a:spAutoFit/>
          </a:bodyPr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需要做的：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                  做好本职工作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                  建立职业威信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                  工作中避免私人情感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                  责任意识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                  实事求是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                  基本礼貌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                  保持沟通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                  ……</a:t>
            </a:r>
            <a:endParaRPr lang="zh-CN" altLang="en-US" sz="1400"/>
          </a:p>
        </p:txBody>
      </p:sp>
      <p:sp>
        <p:nvSpPr>
          <p:cNvPr id="2" name="文本框 1"/>
          <p:cNvSpPr txBox="1"/>
          <p:nvPr/>
        </p:nvSpPr>
        <p:spPr>
          <a:xfrm>
            <a:off x="393065" y="4101465"/>
            <a:ext cx="3253105" cy="1437640"/>
          </a:xfrm>
          <a:prstGeom prst="rect">
            <a:avLst/>
          </a:prstGeom>
          <a:noFill/>
          <a:ln>
            <a:solidFill>
              <a:srgbClr val="97CCD4"/>
            </a:solidFill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这样可以：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                  工作易于推进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                  融洽的工作氛围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                  学到更多知识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                  ……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851910" y="2320925"/>
            <a:ext cx="3740785" cy="2216150"/>
          </a:xfrm>
          <a:prstGeom prst="ellipse">
            <a:avLst/>
          </a:prstGeom>
          <a:noFill/>
          <a:ln>
            <a:solidFill>
              <a:srgbClr val="97CC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563745" y="2630170"/>
            <a:ext cx="2317115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5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公司环境纯粹融洽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</a:endParaRPr>
          </a:p>
          <a:p>
            <a:pPr algn="ctr">
              <a:lnSpc>
                <a:spcPct val="125000"/>
              </a:lnSpc>
              <a:buNone/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</a:endParaRPr>
          </a:p>
          <a:p>
            <a:pPr algn="ctr">
              <a:lnSpc>
                <a:spcPct val="125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根本是从做事角度出发，做好本职工作，以理服人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</a:endParaRPr>
          </a:p>
          <a:p>
            <a:pPr algn="ctr">
              <a:lnSpc>
                <a:spcPct val="125000"/>
              </a:lnSpc>
              <a:buNone/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</a:endParaRPr>
          </a:p>
          <a:p>
            <a:pPr algn="ctr">
              <a:lnSpc>
                <a:spcPct val="125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看谁不爽，穿小鞋……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</a:endParaRPr>
          </a:p>
        </p:txBody>
      </p:sp>
      <p:sp>
        <p:nvSpPr>
          <p:cNvPr id="18" name="乘号 17"/>
          <p:cNvSpPr/>
          <p:nvPr/>
        </p:nvSpPr>
        <p:spPr>
          <a:xfrm>
            <a:off x="5235575" y="3876040"/>
            <a:ext cx="730885" cy="51498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4875" y="455604"/>
            <a:ext cx="2113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个人成长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任意形状 82"/>
          <p:cNvSpPr/>
          <p:nvPr>
            <p:custDataLst>
              <p:tags r:id="rId1"/>
            </p:custDataLst>
          </p:nvPr>
        </p:nvSpPr>
        <p:spPr>
          <a:xfrm>
            <a:off x="4315761" y="1648957"/>
            <a:ext cx="3559844" cy="3559844"/>
          </a:xfrm>
          <a:custGeom>
            <a:avLst/>
            <a:gdLst>
              <a:gd name="connsiteX0" fmla="*/ 0 w 1137118"/>
              <a:gd name="connsiteY0" fmla="*/ 568559 h 1137118"/>
              <a:gd name="connsiteX1" fmla="*/ 568559 w 1137118"/>
              <a:gd name="connsiteY1" fmla="*/ 0 h 1137118"/>
              <a:gd name="connsiteX2" fmla="*/ 1137118 w 1137118"/>
              <a:gd name="connsiteY2" fmla="*/ 568559 h 1137118"/>
              <a:gd name="connsiteX3" fmla="*/ 568559 w 1137118"/>
              <a:gd name="connsiteY3" fmla="*/ 1137118 h 1137118"/>
              <a:gd name="connsiteX4" fmla="*/ 0 w 1137118"/>
              <a:gd name="connsiteY4" fmla="*/ 568559 h 11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18" h="1137118">
                <a:moveTo>
                  <a:pt x="0" y="568559"/>
                </a:moveTo>
                <a:cubicBezTo>
                  <a:pt x="0" y="254553"/>
                  <a:pt x="254553" y="0"/>
                  <a:pt x="568559" y="0"/>
                </a:cubicBezTo>
                <a:cubicBezTo>
                  <a:pt x="882565" y="0"/>
                  <a:pt x="1137118" y="254553"/>
                  <a:pt x="1137118" y="568559"/>
                </a:cubicBezTo>
                <a:cubicBezTo>
                  <a:pt x="1137118" y="882565"/>
                  <a:pt x="882565" y="1137118"/>
                  <a:pt x="568559" y="1137118"/>
                </a:cubicBezTo>
                <a:cubicBezTo>
                  <a:pt x="254553" y="1137118"/>
                  <a:pt x="0" y="882565"/>
                  <a:pt x="0" y="568559"/>
                </a:cubicBezTo>
                <a:close/>
              </a:path>
            </a:pathLst>
          </a:custGeom>
          <a:solidFill>
            <a:srgbClr val="97CCD4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48707" tIns="148707" rIns="148707" bIns="148707" numCol="1" spcCol="1270" anchor="ctr" anchorCtr="0">
            <a:noAutofit/>
          </a:bodyPr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个人成长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个人满足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形状 82"/>
          <p:cNvSpPr/>
          <p:nvPr>
            <p:custDataLst>
              <p:tags r:id="rId2"/>
            </p:custDataLst>
          </p:nvPr>
        </p:nvSpPr>
        <p:spPr>
          <a:xfrm>
            <a:off x="3521075" y="1205230"/>
            <a:ext cx="895985" cy="836930"/>
          </a:xfrm>
          <a:custGeom>
            <a:avLst/>
            <a:gdLst>
              <a:gd name="connsiteX0" fmla="*/ 0 w 1137118"/>
              <a:gd name="connsiteY0" fmla="*/ 568559 h 1137118"/>
              <a:gd name="connsiteX1" fmla="*/ 568559 w 1137118"/>
              <a:gd name="connsiteY1" fmla="*/ 0 h 1137118"/>
              <a:gd name="connsiteX2" fmla="*/ 1137118 w 1137118"/>
              <a:gd name="connsiteY2" fmla="*/ 568559 h 1137118"/>
              <a:gd name="connsiteX3" fmla="*/ 568559 w 1137118"/>
              <a:gd name="connsiteY3" fmla="*/ 1137118 h 1137118"/>
              <a:gd name="connsiteX4" fmla="*/ 0 w 1137118"/>
              <a:gd name="connsiteY4" fmla="*/ 568559 h 11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18" h="1137118">
                <a:moveTo>
                  <a:pt x="0" y="568559"/>
                </a:moveTo>
                <a:cubicBezTo>
                  <a:pt x="0" y="254553"/>
                  <a:pt x="254553" y="0"/>
                  <a:pt x="568559" y="0"/>
                </a:cubicBezTo>
                <a:cubicBezTo>
                  <a:pt x="882565" y="0"/>
                  <a:pt x="1137118" y="254553"/>
                  <a:pt x="1137118" y="568559"/>
                </a:cubicBezTo>
                <a:cubicBezTo>
                  <a:pt x="1137118" y="882565"/>
                  <a:pt x="882565" y="1137118"/>
                  <a:pt x="568559" y="1137118"/>
                </a:cubicBezTo>
                <a:cubicBezTo>
                  <a:pt x="254553" y="1137118"/>
                  <a:pt x="0" y="882565"/>
                  <a:pt x="0" y="568559"/>
                </a:cubicBezTo>
                <a:close/>
              </a:path>
            </a:pathLst>
          </a:custGeom>
          <a:solidFill>
            <a:srgbClr val="97CCD4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48707" tIns="148707" rIns="148707" bIns="148707" numCol="1" spcCol="1270" anchor="ctr" anchorCtr="0">
            <a:noAutofit/>
          </a:bodyPr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形状 82"/>
          <p:cNvSpPr/>
          <p:nvPr>
            <p:custDataLst>
              <p:tags r:id="rId3"/>
            </p:custDataLst>
          </p:nvPr>
        </p:nvSpPr>
        <p:spPr>
          <a:xfrm>
            <a:off x="8155940" y="1351915"/>
            <a:ext cx="895985" cy="836930"/>
          </a:xfrm>
          <a:custGeom>
            <a:avLst/>
            <a:gdLst>
              <a:gd name="connsiteX0" fmla="*/ 0 w 1137118"/>
              <a:gd name="connsiteY0" fmla="*/ 568559 h 1137118"/>
              <a:gd name="connsiteX1" fmla="*/ 568559 w 1137118"/>
              <a:gd name="connsiteY1" fmla="*/ 0 h 1137118"/>
              <a:gd name="connsiteX2" fmla="*/ 1137118 w 1137118"/>
              <a:gd name="connsiteY2" fmla="*/ 568559 h 1137118"/>
              <a:gd name="connsiteX3" fmla="*/ 568559 w 1137118"/>
              <a:gd name="connsiteY3" fmla="*/ 1137118 h 1137118"/>
              <a:gd name="connsiteX4" fmla="*/ 0 w 1137118"/>
              <a:gd name="connsiteY4" fmla="*/ 568559 h 11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18" h="1137118">
                <a:moveTo>
                  <a:pt x="0" y="568559"/>
                </a:moveTo>
                <a:cubicBezTo>
                  <a:pt x="0" y="254553"/>
                  <a:pt x="254553" y="0"/>
                  <a:pt x="568559" y="0"/>
                </a:cubicBezTo>
                <a:cubicBezTo>
                  <a:pt x="882565" y="0"/>
                  <a:pt x="1137118" y="254553"/>
                  <a:pt x="1137118" y="568559"/>
                </a:cubicBezTo>
                <a:cubicBezTo>
                  <a:pt x="1137118" y="882565"/>
                  <a:pt x="882565" y="1137118"/>
                  <a:pt x="568559" y="1137118"/>
                </a:cubicBezTo>
                <a:cubicBezTo>
                  <a:pt x="254553" y="1137118"/>
                  <a:pt x="0" y="882565"/>
                  <a:pt x="0" y="568559"/>
                </a:cubicBezTo>
                <a:close/>
              </a:path>
            </a:pathLst>
          </a:custGeom>
          <a:solidFill>
            <a:srgbClr val="97CCD4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48707" tIns="148707" rIns="148707" bIns="148707" numCol="1" spcCol="1270" anchor="ctr" anchorCtr="0">
            <a:noAutofit/>
          </a:bodyPr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任意形状 82"/>
          <p:cNvSpPr/>
          <p:nvPr>
            <p:custDataLst>
              <p:tags r:id="rId4"/>
            </p:custDataLst>
          </p:nvPr>
        </p:nvSpPr>
        <p:spPr>
          <a:xfrm>
            <a:off x="9111615" y="3010535"/>
            <a:ext cx="895985" cy="836930"/>
          </a:xfrm>
          <a:custGeom>
            <a:avLst/>
            <a:gdLst>
              <a:gd name="connsiteX0" fmla="*/ 0 w 1137118"/>
              <a:gd name="connsiteY0" fmla="*/ 568559 h 1137118"/>
              <a:gd name="connsiteX1" fmla="*/ 568559 w 1137118"/>
              <a:gd name="connsiteY1" fmla="*/ 0 h 1137118"/>
              <a:gd name="connsiteX2" fmla="*/ 1137118 w 1137118"/>
              <a:gd name="connsiteY2" fmla="*/ 568559 h 1137118"/>
              <a:gd name="connsiteX3" fmla="*/ 568559 w 1137118"/>
              <a:gd name="connsiteY3" fmla="*/ 1137118 h 1137118"/>
              <a:gd name="connsiteX4" fmla="*/ 0 w 1137118"/>
              <a:gd name="connsiteY4" fmla="*/ 568559 h 11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18" h="1137118">
                <a:moveTo>
                  <a:pt x="0" y="568559"/>
                </a:moveTo>
                <a:cubicBezTo>
                  <a:pt x="0" y="254553"/>
                  <a:pt x="254553" y="0"/>
                  <a:pt x="568559" y="0"/>
                </a:cubicBezTo>
                <a:cubicBezTo>
                  <a:pt x="882565" y="0"/>
                  <a:pt x="1137118" y="254553"/>
                  <a:pt x="1137118" y="568559"/>
                </a:cubicBezTo>
                <a:cubicBezTo>
                  <a:pt x="1137118" y="882565"/>
                  <a:pt x="882565" y="1137118"/>
                  <a:pt x="568559" y="1137118"/>
                </a:cubicBezTo>
                <a:cubicBezTo>
                  <a:pt x="254553" y="1137118"/>
                  <a:pt x="0" y="882565"/>
                  <a:pt x="0" y="568559"/>
                </a:cubicBezTo>
                <a:close/>
              </a:path>
            </a:pathLst>
          </a:custGeom>
          <a:solidFill>
            <a:srgbClr val="97CCD4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48707" tIns="148707" rIns="148707" bIns="148707" numCol="1" spcCol="1270" anchor="ctr" anchorCtr="0">
            <a:noAutofit/>
          </a:bodyPr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任意形状 82"/>
          <p:cNvSpPr/>
          <p:nvPr>
            <p:custDataLst>
              <p:tags r:id="rId5"/>
            </p:custDataLst>
          </p:nvPr>
        </p:nvSpPr>
        <p:spPr>
          <a:xfrm>
            <a:off x="8643620" y="4801235"/>
            <a:ext cx="895985" cy="836930"/>
          </a:xfrm>
          <a:custGeom>
            <a:avLst/>
            <a:gdLst>
              <a:gd name="connsiteX0" fmla="*/ 0 w 1137118"/>
              <a:gd name="connsiteY0" fmla="*/ 568559 h 1137118"/>
              <a:gd name="connsiteX1" fmla="*/ 568559 w 1137118"/>
              <a:gd name="connsiteY1" fmla="*/ 0 h 1137118"/>
              <a:gd name="connsiteX2" fmla="*/ 1137118 w 1137118"/>
              <a:gd name="connsiteY2" fmla="*/ 568559 h 1137118"/>
              <a:gd name="connsiteX3" fmla="*/ 568559 w 1137118"/>
              <a:gd name="connsiteY3" fmla="*/ 1137118 h 1137118"/>
              <a:gd name="connsiteX4" fmla="*/ 0 w 1137118"/>
              <a:gd name="connsiteY4" fmla="*/ 568559 h 11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18" h="1137118">
                <a:moveTo>
                  <a:pt x="0" y="568559"/>
                </a:moveTo>
                <a:cubicBezTo>
                  <a:pt x="0" y="254553"/>
                  <a:pt x="254553" y="0"/>
                  <a:pt x="568559" y="0"/>
                </a:cubicBezTo>
                <a:cubicBezTo>
                  <a:pt x="882565" y="0"/>
                  <a:pt x="1137118" y="254553"/>
                  <a:pt x="1137118" y="568559"/>
                </a:cubicBezTo>
                <a:cubicBezTo>
                  <a:pt x="1137118" y="882565"/>
                  <a:pt x="882565" y="1137118"/>
                  <a:pt x="568559" y="1137118"/>
                </a:cubicBezTo>
                <a:cubicBezTo>
                  <a:pt x="254553" y="1137118"/>
                  <a:pt x="0" y="882565"/>
                  <a:pt x="0" y="568559"/>
                </a:cubicBezTo>
                <a:close/>
              </a:path>
            </a:pathLst>
          </a:custGeom>
          <a:solidFill>
            <a:srgbClr val="97CCD4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48707" tIns="148707" rIns="148707" bIns="148707" numCol="1" spcCol="1270" anchor="ctr" anchorCtr="0">
            <a:noAutofit/>
          </a:bodyPr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形状 82"/>
          <p:cNvSpPr/>
          <p:nvPr>
            <p:custDataLst>
              <p:tags r:id="rId6"/>
            </p:custDataLst>
          </p:nvPr>
        </p:nvSpPr>
        <p:spPr>
          <a:xfrm>
            <a:off x="6897370" y="5370830"/>
            <a:ext cx="895985" cy="836930"/>
          </a:xfrm>
          <a:custGeom>
            <a:avLst/>
            <a:gdLst>
              <a:gd name="connsiteX0" fmla="*/ 0 w 1137118"/>
              <a:gd name="connsiteY0" fmla="*/ 568559 h 1137118"/>
              <a:gd name="connsiteX1" fmla="*/ 568559 w 1137118"/>
              <a:gd name="connsiteY1" fmla="*/ 0 h 1137118"/>
              <a:gd name="connsiteX2" fmla="*/ 1137118 w 1137118"/>
              <a:gd name="connsiteY2" fmla="*/ 568559 h 1137118"/>
              <a:gd name="connsiteX3" fmla="*/ 568559 w 1137118"/>
              <a:gd name="connsiteY3" fmla="*/ 1137118 h 1137118"/>
              <a:gd name="connsiteX4" fmla="*/ 0 w 1137118"/>
              <a:gd name="connsiteY4" fmla="*/ 568559 h 11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18" h="1137118">
                <a:moveTo>
                  <a:pt x="0" y="568559"/>
                </a:moveTo>
                <a:cubicBezTo>
                  <a:pt x="0" y="254553"/>
                  <a:pt x="254553" y="0"/>
                  <a:pt x="568559" y="0"/>
                </a:cubicBezTo>
                <a:cubicBezTo>
                  <a:pt x="882565" y="0"/>
                  <a:pt x="1137118" y="254553"/>
                  <a:pt x="1137118" y="568559"/>
                </a:cubicBezTo>
                <a:cubicBezTo>
                  <a:pt x="1137118" y="882565"/>
                  <a:pt x="882565" y="1137118"/>
                  <a:pt x="568559" y="1137118"/>
                </a:cubicBezTo>
                <a:cubicBezTo>
                  <a:pt x="254553" y="1137118"/>
                  <a:pt x="0" y="882565"/>
                  <a:pt x="0" y="568559"/>
                </a:cubicBezTo>
                <a:close/>
              </a:path>
            </a:pathLst>
          </a:custGeom>
          <a:solidFill>
            <a:srgbClr val="97CCD4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48707" tIns="148707" rIns="148707" bIns="148707" numCol="1" spcCol="1270" anchor="ctr" anchorCtr="0">
            <a:noAutofit/>
          </a:bodyPr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任意形状 82"/>
          <p:cNvSpPr/>
          <p:nvPr>
            <p:custDataLst>
              <p:tags r:id="rId7"/>
            </p:custDataLst>
          </p:nvPr>
        </p:nvSpPr>
        <p:spPr>
          <a:xfrm>
            <a:off x="4315460" y="5328285"/>
            <a:ext cx="895985" cy="836930"/>
          </a:xfrm>
          <a:custGeom>
            <a:avLst/>
            <a:gdLst>
              <a:gd name="connsiteX0" fmla="*/ 0 w 1137118"/>
              <a:gd name="connsiteY0" fmla="*/ 568559 h 1137118"/>
              <a:gd name="connsiteX1" fmla="*/ 568559 w 1137118"/>
              <a:gd name="connsiteY1" fmla="*/ 0 h 1137118"/>
              <a:gd name="connsiteX2" fmla="*/ 1137118 w 1137118"/>
              <a:gd name="connsiteY2" fmla="*/ 568559 h 1137118"/>
              <a:gd name="connsiteX3" fmla="*/ 568559 w 1137118"/>
              <a:gd name="connsiteY3" fmla="*/ 1137118 h 1137118"/>
              <a:gd name="connsiteX4" fmla="*/ 0 w 1137118"/>
              <a:gd name="connsiteY4" fmla="*/ 568559 h 11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18" h="1137118">
                <a:moveTo>
                  <a:pt x="0" y="568559"/>
                </a:moveTo>
                <a:cubicBezTo>
                  <a:pt x="0" y="254553"/>
                  <a:pt x="254553" y="0"/>
                  <a:pt x="568559" y="0"/>
                </a:cubicBezTo>
                <a:cubicBezTo>
                  <a:pt x="882565" y="0"/>
                  <a:pt x="1137118" y="254553"/>
                  <a:pt x="1137118" y="568559"/>
                </a:cubicBezTo>
                <a:cubicBezTo>
                  <a:pt x="1137118" y="882565"/>
                  <a:pt x="882565" y="1137118"/>
                  <a:pt x="568559" y="1137118"/>
                </a:cubicBezTo>
                <a:cubicBezTo>
                  <a:pt x="254553" y="1137118"/>
                  <a:pt x="0" y="882565"/>
                  <a:pt x="0" y="568559"/>
                </a:cubicBezTo>
                <a:close/>
              </a:path>
            </a:pathLst>
          </a:custGeom>
          <a:solidFill>
            <a:srgbClr val="97CCD4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48707" tIns="148707" rIns="148707" bIns="148707" numCol="1" spcCol="1270" anchor="ctr" anchorCtr="0">
            <a:noAutofit/>
          </a:bodyPr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形状 82"/>
          <p:cNvSpPr/>
          <p:nvPr>
            <p:custDataLst>
              <p:tags r:id="rId8"/>
            </p:custDataLst>
          </p:nvPr>
        </p:nvSpPr>
        <p:spPr>
          <a:xfrm>
            <a:off x="2811780" y="4447540"/>
            <a:ext cx="895985" cy="836930"/>
          </a:xfrm>
          <a:custGeom>
            <a:avLst/>
            <a:gdLst>
              <a:gd name="connsiteX0" fmla="*/ 0 w 1137118"/>
              <a:gd name="connsiteY0" fmla="*/ 568559 h 1137118"/>
              <a:gd name="connsiteX1" fmla="*/ 568559 w 1137118"/>
              <a:gd name="connsiteY1" fmla="*/ 0 h 1137118"/>
              <a:gd name="connsiteX2" fmla="*/ 1137118 w 1137118"/>
              <a:gd name="connsiteY2" fmla="*/ 568559 h 1137118"/>
              <a:gd name="connsiteX3" fmla="*/ 568559 w 1137118"/>
              <a:gd name="connsiteY3" fmla="*/ 1137118 h 1137118"/>
              <a:gd name="connsiteX4" fmla="*/ 0 w 1137118"/>
              <a:gd name="connsiteY4" fmla="*/ 568559 h 11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18" h="1137118">
                <a:moveTo>
                  <a:pt x="0" y="568559"/>
                </a:moveTo>
                <a:cubicBezTo>
                  <a:pt x="0" y="254553"/>
                  <a:pt x="254553" y="0"/>
                  <a:pt x="568559" y="0"/>
                </a:cubicBezTo>
                <a:cubicBezTo>
                  <a:pt x="882565" y="0"/>
                  <a:pt x="1137118" y="254553"/>
                  <a:pt x="1137118" y="568559"/>
                </a:cubicBezTo>
                <a:cubicBezTo>
                  <a:pt x="1137118" y="882565"/>
                  <a:pt x="882565" y="1137118"/>
                  <a:pt x="568559" y="1137118"/>
                </a:cubicBezTo>
                <a:cubicBezTo>
                  <a:pt x="254553" y="1137118"/>
                  <a:pt x="0" y="882565"/>
                  <a:pt x="0" y="568559"/>
                </a:cubicBezTo>
                <a:close/>
              </a:path>
            </a:pathLst>
          </a:custGeom>
          <a:solidFill>
            <a:srgbClr val="97CCD4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48707" tIns="148707" rIns="148707" bIns="148707" numCol="1" spcCol="1270" anchor="ctr" anchorCtr="0">
            <a:noAutofit/>
          </a:bodyPr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职位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任意形状 82"/>
          <p:cNvSpPr/>
          <p:nvPr>
            <p:custDataLst>
              <p:tags r:id="rId9"/>
            </p:custDataLst>
          </p:nvPr>
        </p:nvSpPr>
        <p:spPr>
          <a:xfrm>
            <a:off x="3018155" y="2865120"/>
            <a:ext cx="895985" cy="836930"/>
          </a:xfrm>
          <a:custGeom>
            <a:avLst/>
            <a:gdLst>
              <a:gd name="connsiteX0" fmla="*/ 0 w 1137118"/>
              <a:gd name="connsiteY0" fmla="*/ 568559 h 1137118"/>
              <a:gd name="connsiteX1" fmla="*/ 568559 w 1137118"/>
              <a:gd name="connsiteY1" fmla="*/ 0 h 1137118"/>
              <a:gd name="connsiteX2" fmla="*/ 1137118 w 1137118"/>
              <a:gd name="connsiteY2" fmla="*/ 568559 h 1137118"/>
              <a:gd name="connsiteX3" fmla="*/ 568559 w 1137118"/>
              <a:gd name="connsiteY3" fmla="*/ 1137118 h 1137118"/>
              <a:gd name="connsiteX4" fmla="*/ 0 w 1137118"/>
              <a:gd name="connsiteY4" fmla="*/ 568559 h 11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18" h="1137118">
                <a:moveTo>
                  <a:pt x="0" y="568559"/>
                </a:moveTo>
                <a:cubicBezTo>
                  <a:pt x="0" y="254553"/>
                  <a:pt x="254553" y="0"/>
                  <a:pt x="568559" y="0"/>
                </a:cubicBezTo>
                <a:cubicBezTo>
                  <a:pt x="882565" y="0"/>
                  <a:pt x="1137118" y="254553"/>
                  <a:pt x="1137118" y="568559"/>
                </a:cubicBezTo>
                <a:cubicBezTo>
                  <a:pt x="1137118" y="882565"/>
                  <a:pt x="882565" y="1137118"/>
                  <a:pt x="568559" y="1137118"/>
                </a:cubicBezTo>
                <a:cubicBezTo>
                  <a:pt x="254553" y="1137118"/>
                  <a:pt x="0" y="882565"/>
                  <a:pt x="0" y="568559"/>
                </a:cubicBezTo>
                <a:close/>
              </a:path>
            </a:pathLst>
          </a:custGeom>
          <a:solidFill>
            <a:srgbClr val="97CCD4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48707" tIns="148707" rIns="148707" bIns="148707" numCol="1" spcCol="1270" anchor="ctr" anchorCtr="0">
            <a:noAutofit/>
          </a:bodyPr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机会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形状 82"/>
          <p:cNvSpPr/>
          <p:nvPr>
            <p:custDataLst>
              <p:tags r:id="rId10"/>
            </p:custDataLst>
          </p:nvPr>
        </p:nvSpPr>
        <p:spPr>
          <a:xfrm>
            <a:off x="1774825" y="1906905"/>
            <a:ext cx="895985" cy="836930"/>
          </a:xfrm>
          <a:custGeom>
            <a:avLst/>
            <a:gdLst>
              <a:gd name="connsiteX0" fmla="*/ 0 w 1137118"/>
              <a:gd name="connsiteY0" fmla="*/ 568559 h 1137118"/>
              <a:gd name="connsiteX1" fmla="*/ 568559 w 1137118"/>
              <a:gd name="connsiteY1" fmla="*/ 0 h 1137118"/>
              <a:gd name="connsiteX2" fmla="*/ 1137118 w 1137118"/>
              <a:gd name="connsiteY2" fmla="*/ 568559 h 1137118"/>
              <a:gd name="connsiteX3" fmla="*/ 568559 w 1137118"/>
              <a:gd name="connsiteY3" fmla="*/ 1137118 h 1137118"/>
              <a:gd name="connsiteX4" fmla="*/ 0 w 1137118"/>
              <a:gd name="connsiteY4" fmla="*/ 568559 h 11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18" h="1137118">
                <a:moveTo>
                  <a:pt x="0" y="568559"/>
                </a:moveTo>
                <a:cubicBezTo>
                  <a:pt x="0" y="254553"/>
                  <a:pt x="254553" y="0"/>
                  <a:pt x="568559" y="0"/>
                </a:cubicBezTo>
                <a:cubicBezTo>
                  <a:pt x="882565" y="0"/>
                  <a:pt x="1137118" y="254553"/>
                  <a:pt x="1137118" y="568559"/>
                </a:cubicBezTo>
                <a:cubicBezTo>
                  <a:pt x="1137118" y="882565"/>
                  <a:pt x="882565" y="1137118"/>
                  <a:pt x="568559" y="1137118"/>
                </a:cubicBezTo>
                <a:cubicBezTo>
                  <a:pt x="254553" y="1137118"/>
                  <a:pt x="0" y="882565"/>
                  <a:pt x="0" y="568559"/>
                </a:cubicBezTo>
                <a:close/>
              </a:path>
            </a:pathLst>
          </a:custGeom>
          <a:solidFill>
            <a:srgbClr val="97CCD4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48707" tIns="148707" rIns="148707" bIns="148707" numCol="1" spcCol="1270" anchor="ctr" anchorCtr="0">
            <a:noAutofit/>
          </a:bodyPr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曲线连接符 1"/>
          <p:cNvCxnSpPr/>
          <p:nvPr/>
        </p:nvCxnSpPr>
        <p:spPr>
          <a:xfrm flipV="1">
            <a:off x="866140" y="1786255"/>
            <a:ext cx="9526270" cy="4349115"/>
          </a:xfrm>
          <a:prstGeom prst="curvedConnector3">
            <a:avLst>
              <a:gd name="adj1" fmla="val 42227"/>
            </a:avLst>
          </a:prstGeom>
          <a:ln w="41275">
            <a:solidFill>
              <a:srgbClr val="97CCD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073400" y="6369685"/>
            <a:ext cx="7438390" cy="4375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25000"/>
              </a:lnSpc>
            </a:pP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工作大概的前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2-3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年为成长期，注意打好基础（工作习惯，知识体系等）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4875" y="455604"/>
            <a:ext cx="2113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知识体系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任意形状 82"/>
          <p:cNvSpPr/>
          <p:nvPr>
            <p:custDataLst>
              <p:tags r:id="rId1"/>
            </p:custDataLst>
          </p:nvPr>
        </p:nvSpPr>
        <p:spPr>
          <a:xfrm>
            <a:off x="8215931" y="3705722"/>
            <a:ext cx="852839" cy="852839"/>
          </a:xfrm>
          <a:custGeom>
            <a:avLst/>
            <a:gdLst>
              <a:gd name="connsiteX0" fmla="*/ 0 w 1137118"/>
              <a:gd name="connsiteY0" fmla="*/ 568559 h 1137118"/>
              <a:gd name="connsiteX1" fmla="*/ 568559 w 1137118"/>
              <a:gd name="connsiteY1" fmla="*/ 0 h 1137118"/>
              <a:gd name="connsiteX2" fmla="*/ 1137118 w 1137118"/>
              <a:gd name="connsiteY2" fmla="*/ 568559 h 1137118"/>
              <a:gd name="connsiteX3" fmla="*/ 568559 w 1137118"/>
              <a:gd name="connsiteY3" fmla="*/ 1137118 h 1137118"/>
              <a:gd name="connsiteX4" fmla="*/ 0 w 1137118"/>
              <a:gd name="connsiteY4" fmla="*/ 568559 h 11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18" h="1137118">
                <a:moveTo>
                  <a:pt x="0" y="568559"/>
                </a:moveTo>
                <a:cubicBezTo>
                  <a:pt x="0" y="254553"/>
                  <a:pt x="254553" y="0"/>
                  <a:pt x="568559" y="0"/>
                </a:cubicBezTo>
                <a:cubicBezTo>
                  <a:pt x="882565" y="0"/>
                  <a:pt x="1137118" y="254553"/>
                  <a:pt x="1137118" y="568559"/>
                </a:cubicBezTo>
                <a:cubicBezTo>
                  <a:pt x="1137118" y="882565"/>
                  <a:pt x="882565" y="1137118"/>
                  <a:pt x="568559" y="1137118"/>
                </a:cubicBezTo>
                <a:cubicBezTo>
                  <a:pt x="254553" y="1137118"/>
                  <a:pt x="0" y="882565"/>
                  <a:pt x="0" y="568559"/>
                </a:cubicBezTo>
                <a:close/>
              </a:path>
            </a:pathLst>
          </a:custGeom>
          <a:solidFill>
            <a:srgbClr val="97CCD4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48707" tIns="148707" rIns="148707" bIns="148707" numCol="1" spcCol="1270" anchor="ctr" anchorCtr="0">
            <a:noAutofit/>
          </a:bodyPr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任意形状 84"/>
          <p:cNvSpPr/>
          <p:nvPr>
            <p:custDataLst>
              <p:tags r:id="rId2"/>
            </p:custDataLst>
          </p:nvPr>
        </p:nvSpPr>
        <p:spPr>
          <a:xfrm>
            <a:off x="9172095" y="5361846"/>
            <a:ext cx="852839" cy="852839"/>
          </a:xfrm>
          <a:custGeom>
            <a:avLst/>
            <a:gdLst>
              <a:gd name="connsiteX0" fmla="*/ 0 w 1137118"/>
              <a:gd name="connsiteY0" fmla="*/ 568559 h 1137118"/>
              <a:gd name="connsiteX1" fmla="*/ 568559 w 1137118"/>
              <a:gd name="connsiteY1" fmla="*/ 0 h 1137118"/>
              <a:gd name="connsiteX2" fmla="*/ 1137118 w 1137118"/>
              <a:gd name="connsiteY2" fmla="*/ 568559 h 1137118"/>
              <a:gd name="connsiteX3" fmla="*/ 568559 w 1137118"/>
              <a:gd name="connsiteY3" fmla="*/ 1137118 h 1137118"/>
              <a:gd name="connsiteX4" fmla="*/ 0 w 1137118"/>
              <a:gd name="connsiteY4" fmla="*/ 568559 h 11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18" h="1137118">
                <a:moveTo>
                  <a:pt x="0" y="568559"/>
                </a:moveTo>
                <a:cubicBezTo>
                  <a:pt x="0" y="254553"/>
                  <a:pt x="254553" y="0"/>
                  <a:pt x="568559" y="0"/>
                </a:cubicBezTo>
                <a:cubicBezTo>
                  <a:pt x="882565" y="0"/>
                  <a:pt x="1137118" y="254553"/>
                  <a:pt x="1137118" y="568559"/>
                </a:cubicBezTo>
                <a:cubicBezTo>
                  <a:pt x="1137118" y="882565"/>
                  <a:pt x="882565" y="1137118"/>
                  <a:pt x="568559" y="1137118"/>
                </a:cubicBezTo>
                <a:cubicBezTo>
                  <a:pt x="254553" y="1137118"/>
                  <a:pt x="0" y="882565"/>
                  <a:pt x="0" y="568559"/>
                </a:cubicBezTo>
                <a:close/>
              </a:path>
            </a:pathLst>
          </a:custGeom>
          <a:solidFill>
            <a:srgbClr val="97CCD4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48707" tIns="148707" rIns="148707" bIns="148707" numCol="1" spcCol="1270" anchor="ctr" anchorCtr="0">
            <a:noAutofit/>
          </a:bodyPr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行业认知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任意形状 86"/>
          <p:cNvSpPr/>
          <p:nvPr>
            <p:custDataLst>
              <p:tags r:id="rId3"/>
            </p:custDataLst>
          </p:nvPr>
        </p:nvSpPr>
        <p:spPr>
          <a:xfrm>
            <a:off x="7259767" y="5361846"/>
            <a:ext cx="852839" cy="852839"/>
          </a:xfrm>
          <a:custGeom>
            <a:avLst/>
            <a:gdLst>
              <a:gd name="connsiteX0" fmla="*/ 0 w 1137118"/>
              <a:gd name="connsiteY0" fmla="*/ 568559 h 1137118"/>
              <a:gd name="connsiteX1" fmla="*/ 568559 w 1137118"/>
              <a:gd name="connsiteY1" fmla="*/ 0 h 1137118"/>
              <a:gd name="connsiteX2" fmla="*/ 1137118 w 1137118"/>
              <a:gd name="connsiteY2" fmla="*/ 568559 h 1137118"/>
              <a:gd name="connsiteX3" fmla="*/ 568559 w 1137118"/>
              <a:gd name="connsiteY3" fmla="*/ 1137118 h 1137118"/>
              <a:gd name="connsiteX4" fmla="*/ 0 w 1137118"/>
              <a:gd name="connsiteY4" fmla="*/ 568559 h 11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18" h="1137118">
                <a:moveTo>
                  <a:pt x="0" y="568559"/>
                </a:moveTo>
                <a:cubicBezTo>
                  <a:pt x="0" y="254553"/>
                  <a:pt x="254553" y="0"/>
                  <a:pt x="568559" y="0"/>
                </a:cubicBezTo>
                <a:cubicBezTo>
                  <a:pt x="882565" y="0"/>
                  <a:pt x="1137118" y="254553"/>
                  <a:pt x="1137118" y="568559"/>
                </a:cubicBezTo>
                <a:cubicBezTo>
                  <a:pt x="1137118" y="882565"/>
                  <a:pt x="882565" y="1137118"/>
                  <a:pt x="568559" y="1137118"/>
                </a:cubicBezTo>
                <a:cubicBezTo>
                  <a:pt x="254553" y="1137118"/>
                  <a:pt x="0" y="882565"/>
                  <a:pt x="0" y="568559"/>
                </a:cubicBezTo>
                <a:close/>
              </a:path>
            </a:pathLst>
          </a:custGeom>
          <a:solidFill>
            <a:srgbClr val="97CCD4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 spcFirstLastPara="0" vert="horz" wrap="square" lIns="148707" tIns="148707" rIns="148707" bIns="148707" numCol="1" spcCol="1270" anchor="ctr" anchorCtr="0">
            <a:noAutofit/>
          </a:bodyPr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Shape 1307"/>
          <p:cNvSpPr/>
          <p:nvPr>
            <p:custDataLst>
              <p:tags r:id="rId4"/>
            </p:custDataLst>
          </p:nvPr>
        </p:nvSpPr>
        <p:spPr>
          <a:xfrm rot="3600000">
            <a:off x="9312629" y="4860893"/>
            <a:ext cx="362270" cy="16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noFill/>
          <a:ln w="38100" cap="flat">
            <a:solidFill>
              <a:srgbClr val="FFFFFF">
                <a:lumMod val="65000"/>
              </a:srgbClr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ctr">
            <a:noAutofit/>
          </a:bodyPr>
          <a:p>
            <a:pPr algn="ctr" defTabSz="292100">
              <a:lnSpc>
                <a:spcPct val="110000"/>
              </a:lnSpc>
              <a:spcBef>
                <a:spcPts val="1500"/>
              </a:spcBef>
              <a:defRPr sz="2000">
                <a:solidFill>
                  <a:srgbClr val="4C4C4C"/>
                </a:solidFill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pPr>
            <a:endParaRPr sz="75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Helvetica Neue Light" panose="02000503000000020004"/>
            </a:endParaRPr>
          </a:p>
        </p:txBody>
      </p:sp>
      <p:sp>
        <p:nvSpPr>
          <p:cNvPr id="98" name="Shape 1308"/>
          <p:cNvSpPr/>
          <p:nvPr>
            <p:custDataLst>
              <p:tags r:id="rId5"/>
            </p:custDataLst>
          </p:nvPr>
        </p:nvSpPr>
        <p:spPr>
          <a:xfrm rot="10800000">
            <a:off x="8472010" y="5893420"/>
            <a:ext cx="362270" cy="16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noFill/>
          <a:ln w="38100" cap="flat">
            <a:solidFill>
              <a:srgbClr val="FFFFFF">
                <a:lumMod val="65000"/>
              </a:srgbClr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ctr">
            <a:noAutofit/>
          </a:bodyPr>
          <a:p>
            <a:pPr algn="ctr" defTabSz="292100">
              <a:lnSpc>
                <a:spcPct val="110000"/>
              </a:lnSpc>
              <a:spcBef>
                <a:spcPts val="1500"/>
              </a:spcBef>
              <a:defRPr sz="2000">
                <a:solidFill>
                  <a:srgbClr val="4C4C4C"/>
                </a:solidFill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pPr>
            <a:endParaRPr sz="75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Helvetica Neue Light" panose="02000503000000020004"/>
            </a:endParaRPr>
          </a:p>
        </p:txBody>
      </p:sp>
      <p:sp>
        <p:nvSpPr>
          <p:cNvPr id="99" name="Shape 1309"/>
          <p:cNvSpPr/>
          <p:nvPr>
            <p:custDataLst>
              <p:tags r:id="rId6"/>
            </p:custDataLst>
          </p:nvPr>
        </p:nvSpPr>
        <p:spPr>
          <a:xfrm rot="18000000">
            <a:off x="7657329" y="4806834"/>
            <a:ext cx="362270" cy="16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noFill/>
          <a:ln w="38100" cap="flat">
            <a:solidFill>
              <a:srgbClr val="FFFFFF">
                <a:lumMod val="65000"/>
              </a:srgbClr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ctr">
            <a:noAutofit/>
          </a:bodyPr>
          <a:p>
            <a:pPr algn="ctr" defTabSz="292100">
              <a:lnSpc>
                <a:spcPct val="110000"/>
              </a:lnSpc>
              <a:spcBef>
                <a:spcPts val="1500"/>
              </a:spcBef>
              <a:defRPr sz="2000">
                <a:solidFill>
                  <a:srgbClr val="4C4C4C"/>
                </a:solidFill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pPr>
            <a:endParaRPr sz="75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Helvetica Neue Light" panose="02000503000000020004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171940" y="3592195"/>
            <a:ext cx="1901190" cy="9378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>
              <a:lnSpc>
                <a:spcPct val="120000"/>
              </a:lnSpc>
              <a:defRPr/>
            </a:pPr>
            <a:r>
              <a:rPr lang="zh-CN" altLang="en-US" sz="11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书籍、竞品、网站、社交</a:t>
            </a:r>
            <a:endParaRPr lang="zh-CN" altLang="en-US" sz="11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 flipH="1">
            <a:off x="5535295" y="5389880"/>
            <a:ext cx="1619250" cy="79629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pPr algn="l">
              <a:lnSpc>
                <a:spcPct val="120000"/>
              </a:lnSpc>
              <a:defRPr/>
            </a:pPr>
            <a:r>
              <a:rPr lang="zh-CN" altLang="en-US" sz="11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任何知识只有自己实践过并且得到验证，才可能内化成自己的东西</a:t>
            </a:r>
            <a:endParaRPr lang="zh-CN" altLang="en-US" sz="1100" kern="0" spc="150" dirty="0">
              <a:solidFill>
                <a:srgbClr val="222222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8215630" y="4732655"/>
            <a:ext cx="1028065" cy="79629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pPr>
              <a:lnSpc>
                <a:spcPct val="120000"/>
              </a:lnSpc>
              <a:defRPr/>
            </a:pPr>
            <a:r>
              <a:rPr lang="zh-CN" sz="1100" b="1" kern="0" spc="150" dirty="0">
                <a:solidFill>
                  <a:srgbClr val="222222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螺旋上升的学习过程</a:t>
            </a:r>
            <a:endParaRPr lang="zh-CN" sz="1100" b="1" kern="0" spc="150" dirty="0">
              <a:solidFill>
                <a:srgbClr val="222222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图文框 15"/>
          <p:cNvSpPr/>
          <p:nvPr/>
        </p:nvSpPr>
        <p:spPr>
          <a:xfrm>
            <a:off x="735330" y="1382395"/>
            <a:ext cx="10720705" cy="1377950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04460" y="183769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个人的知识体系</a:t>
            </a:r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10130155" y="5276850"/>
            <a:ext cx="1729105" cy="9378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>
              <a:lnSpc>
                <a:spcPct val="120000"/>
              </a:lnSpc>
              <a:defRPr/>
            </a:pPr>
            <a:r>
              <a:rPr lang="zh-CN" altLang="en-US" sz="11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建立对整体行业发展的认识，才能更好的建立职业规划和开展工作</a:t>
            </a:r>
            <a:endParaRPr lang="zh-CN" altLang="en-US" sz="11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Shape 1309"/>
          <p:cNvSpPr/>
          <p:nvPr>
            <p:custDataLst>
              <p:tags r:id="rId11"/>
            </p:custDataLst>
          </p:nvPr>
        </p:nvSpPr>
        <p:spPr>
          <a:xfrm rot="7200000">
            <a:off x="7784329" y="4933834"/>
            <a:ext cx="362270" cy="16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noFill/>
          <a:ln w="38100" cap="flat">
            <a:solidFill>
              <a:srgbClr val="FFFFFF">
                <a:lumMod val="65000"/>
              </a:srgbClr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ctr">
            <a:noAutofit/>
          </a:bodyPr>
          <a:p>
            <a:pPr algn="ctr" defTabSz="292100">
              <a:lnSpc>
                <a:spcPct val="110000"/>
              </a:lnSpc>
              <a:spcBef>
                <a:spcPts val="1500"/>
              </a:spcBef>
              <a:defRPr sz="2000">
                <a:solidFill>
                  <a:srgbClr val="4C4C4C"/>
                </a:solidFill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pPr>
            <a:endParaRPr sz="75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Helvetica Neue Light" panose="02000503000000020004"/>
            </a:endParaRPr>
          </a:p>
        </p:txBody>
      </p:sp>
      <p:sp>
        <p:nvSpPr>
          <p:cNvPr id="22" name="Shape 1307"/>
          <p:cNvSpPr/>
          <p:nvPr>
            <p:custDataLst>
              <p:tags r:id="rId12"/>
            </p:custDataLst>
          </p:nvPr>
        </p:nvSpPr>
        <p:spPr>
          <a:xfrm rot="14400000">
            <a:off x="9149434" y="4939633"/>
            <a:ext cx="362270" cy="16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noFill/>
          <a:ln w="38100" cap="flat">
            <a:solidFill>
              <a:srgbClr val="FFFFFF">
                <a:lumMod val="65000"/>
              </a:srgbClr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ctr">
            <a:noAutofit/>
          </a:bodyPr>
          <a:p>
            <a:pPr algn="ctr" defTabSz="292100">
              <a:lnSpc>
                <a:spcPct val="110000"/>
              </a:lnSpc>
              <a:spcBef>
                <a:spcPts val="1500"/>
              </a:spcBef>
              <a:defRPr sz="2000">
                <a:solidFill>
                  <a:srgbClr val="4C4C4C"/>
                </a:solidFill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pPr>
            <a:endParaRPr sz="75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Helvetica Neue Light" panose="02000503000000020004"/>
            </a:endParaRPr>
          </a:p>
        </p:txBody>
      </p:sp>
      <p:sp>
        <p:nvSpPr>
          <p:cNvPr id="23" name="Shape 1308"/>
          <p:cNvSpPr/>
          <p:nvPr>
            <p:custDataLst>
              <p:tags r:id="rId13"/>
            </p:custDataLst>
          </p:nvPr>
        </p:nvSpPr>
        <p:spPr>
          <a:xfrm rot="180000">
            <a:off x="8472010" y="5715620"/>
            <a:ext cx="362270" cy="16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noFill/>
          <a:ln w="38100" cap="flat">
            <a:solidFill>
              <a:srgbClr val="FFFFFF">
                <a:lumMod val="65000"/>
              </a:srgbClr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ctr">
            <a:noAutofit/>
          </a:bodyPr>
          <a:p>
            <a:pPr algn="ctr" defTabSz="292100">
              <a:lnSpc>
                <a:spcPct val="110000"/>
              </a:lnSpc>
              <a:spcBef>
                <a:spcPts val="1500"/>
              </a:spcBef>
              <a:defRPr sz="2000">
                <a:solidFill>
                  <a:srgbClr val="4C4C4C"/>
                </a:solidFill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pPr>
            <a:endParaRPr sz="75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Helvetica Neue Light" panose="02000503000000020004"/>
            </a:endParaRPr>
          </a:p>
        </p:txBody>
      </p:sp>
      <p:sp>
        <p:nvSpPr>
          <p:cNvPr id="7" name="左右箭头 6"/>
          <p:cNvSpPr/>
          <p:nvPr/>
        </p:nvSpPr>
        <p:spPr>
          <a:xfrm rot="2820000">
            <a:off x="6276340" y="2903855"/>
            <a:ext cx="1937385" cy="566420"/>
          </a:xfrm>
          <a:prstGeom prst="leftRightArrow">
            <a:avLst/>
          </a:prstGeom>
          <a:noFill/>
          <a:ln>
            <a:solidFill>
              <a:srgbClr val="97CC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7CCD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右箭头 8"/>
          <p:cNvSpPr/>
          <p:nvPr/>
        </p:nvSpPr>
        <p:spPr>
          <a:xfrm rot="7740000">
            <a:off x="3962400" y="2933065"/>
            <a:ext cx="1937385" cy="566420"/>
          </a:xfrm>
          <a:prstGeom prst="leftRightArrow">
            <a:avLst/>
          </a:prstGeom>
          <a:noFill/>
          <a:ln>
            <a:solidFill>
              <a:srgbClr val="97CC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7CCD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左右箭头 11"/>
          <p:cNvSpPr/>
          <p:nvPr/>
        </p:nvSpPr>
        <p:spPr>
          <a:xfrm rot="10800000">
            <a:off x="5073650" y="4847590"/>
            <a:ext cx="1937385" cy="566420"/>
          </a:xfrm>
          <a:prstGeom prst="leftRightArrow">
            <a:avLst/>
          </a:prstGeom>
          <a:noFill/>
          <a:ln>
            <a:solidFill>
              <a:srgbClr val="97CC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7CCD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图文框 12"/>
          <p:cNvSpPr/>
          <p:nvPr/>
        </p:nvSpPr>
        <p:spPr>
          <a:xfrm>
            <a:off x="735330" y="4180840"/>
            <a:ext cx="4088765" cy="1695450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30755" y="484441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职业规划</a:t>
            </a:r>
            <a:endParaRPr lang="zh-CN" altLang="en-US">
              <a:solidFill>
                <a:srgbClr val="97CCD4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0420" y="6010275"/>
            <a:ext cx="269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97CCD4"/>
                </a:solidFill>
                <a:sym typeface="+mn-ea"/>
              </a:rPr>
              <a:t>你到底想干啥？怎么干？</a:t>
            </a:r>
            <a:endParaRPr lang="zh-CN" altLang="en-US">
              <a:solidFill>
                <a:srgbClr val="97CCD4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4875" y="455604"/>
            <a:ext cx="2113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正确定位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427351" y="2433956"/>
            <a:ext cx="5229860" cy="1905635"/>
            <a:chOff x="1434346" y="1981836"/>
            <a:chExt cx="5229860" cy="1905635"/>
          </a:xfrm>
        </p:grpSpPr>
        <p:sp>
          <p:nvSpPr>
            <p:cNvPr id="14" name="文本框 13"/>
            <p:cNvSpPr txBox="1"/>
            <p:nvPr/>
          </p:nvSpPr>
          <p:spPr>
            <a:xfrm>
              <a:off x="1434346" y="2449831"/>
              <a:ext cx="5229860" cy="14376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5000"/>
                </a:lnSpc>
              </a:pPr>
              <a:r>
                <a:rPr lang="en-US" altLang="zh-CN" sz="14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邓宁-克鲁格效应或简称邓克效应，是一种认知偏差</a:t>
              </a:r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。</a:t>
              </a:r>
              <a:r>
                <a:rPr lang="en-US" altLang="zh-CN" sz="14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能力欠缺的人无法认识到自身的无能，不能准确评估自身的能力。反之，非常能干的人会低估自己的能力，错误地假定他们自己能够很容易完成的任务，别人也能够很容易地完成。但能力欠佳的人对自己能力的评估并不比能力较佳的人高。</a:t>
              </a:r>
              <a:endPara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437505" y="1981836"/>
              <a:ext cx="1706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zh-CN" altLang="en-US" sz="2400" spc="600" dirty="0">
                  <a:cs typeface="+mn-ea"/>
                  <a:sym typeface="+mn-lt"/>
                </a:rPr>
                <a:t>达克效应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49275" y="1478280"/>
            <a:ext cx="5347970" cy="4354830"/>
            <a:chOff x="1766" y="3252"/>
            <a:chExt cx="8422" cy="685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rcRect l="7786" t="21902" r="10558" b="11596"/>
            <a:stretch>
              <a:fillRect/>
            </a:stretch>
          </p:blipFill>
          <p:spPr>
            <a:xfrm>
              <a:off x="1766" y="3252"/>
              <a:ext cx="8422" cy="6859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3569" y="5385"/>
              <a:ext cx="423" cy="2339"/>
            </a:xfrm>
            <a:prstGeom prst="rect">
              <a:avLst/>
            </a:prstGeom>
            <a:solidFill>
              <a:srgbClr val="DFE1E5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470" y="9579"/>
              <a:ext cx="1522" cy="343"/>
            </a:xfrm>
            <a:prstGeom prst="rect">
              <a:avLst/>
            </a:prstGeom>
            <a:solidFill>
              <a:srgbClr val="DFE1E5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75" y="3612"/>
              <a:ext cx="4992" cy="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4875" y="455604"/>
            <a:ext cx="2113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重要品质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îṣḻiḋé"/>
          <p:cNvGrpSpPr/>
          <p:nvPr/>
        </p:nvGrpSpPr>
        <p:grpSpPr>
          <a:xfrm>
            <a:off x="4294525" y="2261282"/>
            <a:ext cx="3621986" cy="3743424"/>
            <a:chOff x="849666" y="1269514"/>
            <a:chExt cx="4597624" cy="4751774"/>
          </a:xfrm>
        </p:grpSpPr>
        <p:sp>
          <p:nvSpPr>
            <p:cNvPr id="26" name="ï$ļídé"/>
            <p:cNvSpPr/>
            <p:nvPr/>
          </p:nvSpPr>
          <p:spPr>
            <a:xfrm>
              <a:off x="849666" y="1433423"/>
              <a:ext cx="4587864" cy="4587865"/>
            </a:xfrm>
            <a:prstGeom prst="arc">
              <a:avLst>
                <a:gd name="adj1" fmla="val 20230496"/>
                <a:gd name="adj2" fmla="val 21370915"/>
              </a:avLst>
            </a:prstGeom>
            <a:noFill/>
            <a:ln w="28575" cap="rnd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" name="îṧļîḑe"/>
            <p:cNvSpPr/>
            <p:nvPr/>
          </p:nvSpPr>
          <p:spPr>
            <a:xfrm>
              <a:off x="859426" y="1433424"/>
              <a:ext cx="4587864" cy="4587864"/>
            </a:xfrm>
            <a:prstGeom prst="arc">
              <a:avLst>
                <a:gd name="adj1" fmla="val 43325"/>
                <a:gd name="adj2" fmla="val 3696807"/>
              </a:avLst>
            </a:prstGeom>
            <a:noFill/>
            <a:ln w="28575" cap="rnd">
              <a:solidFill>
                <a:srgbClr val="97CCD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" name="iṡļiḋê"/>
            <p:cNvSpPr/>
            <p:nvPr/>
          </p:nvSpPr>
          <p:spPr>
            <a:xfrm>
              <a:off x="1155689" y="1729688"/>
              <a:ext cx="3995334" cy="39953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" name="ísḷiďê"/>
            <p:cNvSpPr/>
            <p:nvPr/>
          </p:nvSpPr>
          <p:spPr>
            <a:xfrm>
              <a:off x="1511761" y="2085760"/>
              <a:ext cx="3283189" cy="328318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" name="ísľïḑe"/>
            <p:cNvSpPr/>
            <p:nvPr/>
          </p:nvSpPr>
          <p:spPr>
            <a:xfrm>
              <a:off x="1871473" y="2445471"/>
              <a:ext cx="2563766" cy="256376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" name="iślíḑè"/>
            <p:cNvSpPr/>
            <p:nvPr/>
          </p:nvSpPr>
          <p:spPr>
            <a:xfrm>
              <a:off x="2172453" y="2759926"/>
              <a:ext cx="1934857" cy="19348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" name="iṡḷídê"/>
            <p:cNvSpPr/>
            <p:nvPr/>
          </p:nvSpPr>
          <p:spPr>
            <a:xfrm>
              <a:off x="2437092" y="3024566"/>
              <a:ext cx="1405578" cy="140557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" name="işļíďè"/>
            <p:cNvSpPr/>
            <p:nvPr/>
          </p:nvSpPr>
          <p:spPr>
            <a:xfrm>
              <a:off x="2665468" y="3252941"/>
              <a:ext cx="948827" cy="94882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" name="íŝḷîḓé"/>
            <p:cNvSpPr/>
            <p:nvPr/>
          </p:nvSpPr>
          <p:spPr>
            <a:xfrm>
              <a:off x="2899637" y="3487111"/>
              <a:ext cx="480488" cy="480488"/>
            </a:xfrm>
            <a:prstGeom prst="ellipse">
              <a:avLst/>
            </a:prstGeom>
            <a:solidFill>
              <a:srgbClr val="97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5" name="íSľïḓé"/>
            <p:cNvGrpSpPr/>
            <p:nvPr/>
          </p:nvGrpSpPr>
          <p:grpSpPr>
            <a:xfrm rot="18972328" flipH="1">
              <a:off x="1710885" y="1269514"/>
              <a:ext cx="907690" cy="2899258"/>
              <a:chOff x="943993" y="1899821"/>
              <a:chExt cx="584445" cy="1866782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7" name="iṧlïdê"/>
              <p:cNvSpPr/>
              <p:nvPr/>
            </p:nvSpPr>
            <p:spPr>
              <a:xfrm>
                <a:off x="1186649" y="1973314"/>
                <a:ext cx="44388" cy="1793289"/>
              </a:xfrm>
              <a:custGeom>
                <a:avLst/>
                <a:gdLst>
                  <a:gd name="connsiteX0" fmla="*/ 44388 w 44388"/>
                  <a:gd name="connsiteY0" fmla="*/ 0 h 1793289"/>
                  <a:gd name="connsiteX1" fmla="*/ 44388 w 44388"/>
                  <a:gd name="connsiteY1" fmla="*/ 1793289 h 1793289"/>
                  <a:gd name="connsiteX2" fmla="*/ 0 w 44388"/>
                  <a:gd name="connsiteY2" fmla="*/ 1748901 h 1793289"/>
                  <a:gd name="connsiteX3" fmla="*/ 0 w 44388"/>
                  <a:gd name="connsiteY3" fmla="*/ 44388 h 1793289"/>
                  <a:gd name="connsiteX4" fmla="*/ 44388 w 44388"/>
                  <a:gd name="connsiteY4" fmla="*/ 0 h 1793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88" h="1793289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8" name="iŝlîḍè"/>
              <p:cNvSpPr/>
              <p:nvPr/>
            </p:nvSpPr>
            <p:spPr>
              <a:xfrm flipH="1">
                <a:off x="1231038" y="1973313"/>
                <a:ext cx="44388" cy="1793289"/>
              </a:xfrm>
              <a:custGeom>
                <a:avLst/>
                <a:gdLst>
                  <a:gd name="connsiteX0" fmla="*/ 44388 w 44388"/>
                  <a:gd name="connsiteY0" fmla="*/ 0 h 1793289"/>
                  <a:gd name="connsiteX1" fmla="*/ 44388 w 44388"/>
                  <a:gd name="connsiteY1" fmla="*/ 1793289 h 1793289"/>
                  <a:gd name="connsiteX2" fmla="*/ 0 w 44388"/>
                  <a:gd name="connsiteY2" fmla="*/ 1748901 h 1793289"/>
                  <a:gd name="connsiteX3" fmla="*/ 0 w 44388"/>
                  <a:gd name="connsiteY3" fmla="*/ 44388 h 1793289"/>
                  <a:gd name="connsiteX4" fmla="*/ 44388 w 44388"/>
                  <a:gd name="connsiteY4" fmla="*/ 0 h 1793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88" h="1793289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9" name="ïŝḷídê"/>
              <p:cNvSpPr/>
              <p:nvPr/>
            </p:nvSpPr>
            <p:spPr>
              <a:xfrm rot="16200000" flipV="1">
                <a:off x="1159899" y="1993153"/>
                <a:ext cx="461872" cy="275207"/>
              </a:xfrm>
              <a:prstGeom prst="parallelogram">
                <a:avLst>
                  <a:gd name="adj" fmla="val 57754"/>
                </a:avLst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0" name="íš1îḓê"/>
              <p:cNvSpPr/>
              <p:nvPr/>
            </p:nvSpPr>
            <p:spPr>
              <a:xfrm rot="5400000" flipH="1" flipV="1">
                <a:off x="834385" y="2009429"/>
                <a:ext cx="461872" cy="242655"/>
              </a:xfrm>
              <a:prstGeom prst="parallelogram">
                <a:avLst>
                  <a:gd name="adj" fmla="val 6507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36" name="işlïḑê"/>
            <p:cNvSpPr/>
            <p:nvPr/>
          </p:nvSpPr>
          <p:spPr>
            <a:xfrm>
              <a:off x="849666" y="1433423"/>
              <a:ext cx="4587864" cy="4587865"/>
            </a:xfrm>
            <a:prstGeom prst="arc">
              <a:avLst>
                <a:gd name="adj1" fmla="val 19067119"/>
                <a:gd name="adj2" fmla="val 19881577"/>
              </a:avLst>
            </a:prstGeom>
            <a:noFill/>
            <a:ln w="28575" cap="rnd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115853" y="2191944"/>
            <a:ext cx="2649458" cy="734040"/>
            <a:chOff x="4213304" y="3594428"/>
            <a:chExt cx="2649458" cy="734040"/>
          </a:xfrm>
        </p:grpSpPr>
        <p:sp>
          <p:nvSpPr>
            <p:cNvPr id="42" name="文本框 41"/>
            <p:cNvSpPr txBox="1"/>
            <p:nvPr/>
          </p:nvSpPr>
          <p:spPr>
            <a:xfrm>
              <a:off x="4213304" y="4006523"/>
              <a:ext cx="2649458" cy="3219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注重细节，思考周密。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228113" y="3594428"/>
              <a:ext cx="944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600" dirty="0">
                  <a:cs typeface="+mn-ea"/>
                  <a:sym typeface="+mn-lt"/>
                </a:rPr>
                <a:t>细致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115853" y="4702004"/>
            <a:ext cx="2649458" cy="734040"/>
            <a:chOff x="4213304" y="3594428"/>
            <a:chExt cx="2649458" cy="734040"/>
          </a:xfrm>
        </p:grpSpPr>
        <p:sp>
          <p:nvSpPr>
            <p:cNvPr id="45" name="文本框 44"/>
            <p:cNvSpPr txBox="1"/>
            <p:nvPr/>
          </p:nvSpPr>
          <p:spPr>
            <a:xfrm>
              <a:off x="4213304" y="4006523"/>
              <a:ext cx="2649458" cy="3219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敢于承担压力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&amp;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责任，有担当。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228113" y="3594428"/>
              <a:ext cx="944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600" dirty="0">
                  <a:cs typeface="+mn-ea"/>
                  <a:sym typeface="+mn-lt"/>
                </a:rPr>
                <a:t>责任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356825" y="2191944"/>
            <a:ext cx="2649458" cy="965180"/>
            <a:chOff x="4213304" y="3594428"/>
            <a:chExt cx="2649458" cy="965180"/>
          </a:xfrm>
        </p:grpSpPr>
        <p:sp>
          <p:nvSpPr>
            <p:cNvPr id="48" name="文本框 47"/>
            <p:cNvSpPr txBox="1"/>
            <p:nvPr/>
          </p:nvSpPr>
          <p:spPr>
            <a:xfrm>
              <a:off x="4213304" y="4006523"/>
              <a:ext cx="264945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做事条理，有条不紊。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有输出，有记录。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213304" y="3594428"/>
              <a:ext cx="944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600" dirty="0">
                  <a:cs typeface="+mn-ea"/>
                  <a:sym typeface="+mn-lt"/>
                </a:rPr>
                <a:t>理顺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356825" y="4702004"/>
            <a:ext cx="2649458" cy="734040"/>
            <a:chOff x="4213304" y="3594428"/>
            <a:chExt cx="2649458" cy="734040"/>
          </a:xfrm>
        </p:grpSpPr>
        <p:sp>
          <p:nvSpPr>
            <p:cNvPr id="51" name="文本框 50"/>
            <p:cNvSpPr txBox="1"/>
            <p:nvPr/>
          </p:nvSpPr>
          <p:spPr>
            <a:xfrm>
              <a:off x="4213304" y="4006523"/>
              <a:ext cx="2649458" cy="3219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对工作或业务要从宏观把握。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213304" y="3594428"/>
              <a:ext cx="944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600" dirty="0">
                  <a:cs typeface="+mn-ea"/>
                  <a:sym typeface="+mn-lt"/>
                </a:rPr>
                <a:t>宏观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242" t="19942" r="1233" b="25411"/>
          <a:stretch>
            <a:fillRect/>
          </a:stretch>
        </p:blipFill>
        <p:spPr>
          <a:xfrm>
            <a:off x="0" y="3745865"/>
            <a:ext cx="12192000" cy="3112135"/>
          </a:xfrm>
          <a:prstGeom prst="rect">
            <a:avLst/>
          </a:prstGeom>
        </p:spPr>
      </p:pic>
      <p:sp>
        <p:nvSpPr>
          <p:cNvPr id="10" name="图文框 9"/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68054" y="717250"/>
            <a:ext cx="2759089" cy="357020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endParaRPr lang="en-US" altLang="zh-CN" sz="60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16600" spc="3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166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62735" y="1319530"/>
            <a:ext cx="323088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5400" spc="600" dirty="0">
                <a:cs typeface="+mn-ea"/>
                <a:sym typeface="+mn-lt"/>
              </a:rPr>
              <a:t>自由交流</a:t>
            </a:r>
            <a:endParaRPr lang="zh-CN" altLang="en-US" sz="5400" spc="6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1242" t="19942" r="1233" b="25411"/>
          <a:stretch>
            <a:fillRect/>
          </a:stretch>
        </p:blipFill>
        <p:spPr>
          <a:xfrm>
            <a:off x="635" y="0"/>
            <a:ext cx="12192000" cy="3112135"/>
          </a:xfrm>
          <a:prstGeom prst="rect">
            <a:avLst/>
          </a:prstGeom>
        </p:spPr>
      </p:pic>
      <p:sp>
        <p:nvSpPr>
          <p:cNvPr id="4" name="图文框 3"/>
          <p:cNvSpPr/>
          <p:nvPr/>
        </p:nvSpPr>
        <p:spPr>
          <a:xfrm>
            <a:off x="2250402" y="3485245"/>
            <a:ext cx="7691883" cy="2197100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20729" y="0"/>
            <a:ext cx="3438971" cy="5433745"/>
          </a:xfrm>
          <a:custGeom>
            <a:avLst/>
            <a:gdLst/>
            <a:ahLst/>
            <a:cxnLst/>
            <a:rect l="l" t="t" r="r" b="b"/>
            <a:pathLst>
              <a:path w="3438971" h="5433745">
                <a:moveTo>
                  <a:pt x="1454622" y="1171199"/>
                </a:moveTo>
                <a:cubicBezTo>
                  <a:pt x="1574479" y="1171199"/>
                  <a:pt x="1590639" y="1299985"/>
                  <a:pt x="1503103" y="1557557"/>
                </a:cubicBezTo>
                <a:cubicBezTo>
                  <a:pt x="1418537" y="1806397"/>
                  <a:pt x="1315136" y="1930818"/>
                  <a:pt x="1192899" y="1930818"/>
                </a:cubicBezTo>
                <a:cubicBezTo>
                  <a:pt x="1068677" y="1930818"/>
                  <a:pt x="1048176" y="1808382"/>
                  <a:pt x="1131395" y="1563510"/>
                </a:cubicBezTo>
                <a:cubicBezTo>
                  <a:pt x="1220277" y="1301969"/>
                  <a:pt x="1328019" y="1171199"/>
                  <a:pt x="1454622" y="1171199"/>
                </a:cubicBezTo>
                <a:close/>
                <a:moveTo>
                  <a:pt x="2184708" y="1074163"/>
                </a:moveTo>
                <a:cubicBezTo>
                  <a:pt x="2133114" y="1074163"/>
                  <a:pt x="2085336" y="1082497"/>
                  <a:pt x="2041372" y="1099166"/>
                </a:cubicBezTo>
                <a:cubicBezTo>
                  <a:pt x="1997409" y="1115835"/>
                  <a:pt x="1955020" y="1139846"/>
                  <a:pt x="1914203" y="1171199"/>
                </a:cubicBezTo>
                <a:lnTo>
                  <a:pt x="1875769" y="1284308"/>
                </a:lnTo>
                <a:cubicBezTo>
                  <a:pt x="1921775" y="1248193"/>
                  <a:pt x="1967529" y="1220411"/>
                  <a:pt x="2013030" y="1200965"/>
                </a:cubicBezTo>
                <a:cubicBezTo>
                  <a:pt x="2058531" y="1181518"/>
                  <a:pt x="2100332" y="1171794"/>
                  <a:pt x="2138432" y="1171794"/>
                </a:cubicBezTo>
                <a:cubicBezTo>
                  <a:pt x="2192406" y="1171794"/>
                  <a:pt x="2230249" y="1185983"/>
                  <a:pt x="2251959" y="1214359"/>
                </a:cubicBezTo>
                <a:cubicBezTo>
                  <a:pt x="2273670" y="1242736"/>
                  <a:pt x="2276094" y="1281729"/>
                  <a:pt x="2259233" y="1331338"/>
                </a:cubicBezTo>
                <a:cubicBezTo>
                  <a:pt x="2242645" y="1380154"/>
                  <a:pt x="2214647" y="1423711"/>
                  <a:pt x="2175239" y="1462009"/>
                </a:cubicBezTo>
                <a:cubicBezTo>
                  <a:pt x="2135830" y="1500307"/>
                  <a:pt x="2071378" y="1544857"/>
                  <a:pt x="1981883" y="1595657"/>
                </a:cubicBezTo>
                <a:cubicBezTo>
                  <a:pt x="1894515" y="1644869"/>
                  <a:pt x="1828195" y="1687037"/>
                  <a:pt x="1782923" y="1722161"/>
                </a:cubicBezTo>
                <a:cubicBezTo>
                  <a:pt x="1737651" y="1757284"/>
                  <a:pt x="1701466" y="1793400"/>
                  <a:pt x="1674367" y="1830508"/>
                </a:cubicBezTo>
                <a:cubicBezTo>
                  <a:pt x="1647268" y="1867615"/>
                  <a:pt x="1624683" y="1912760"/>
                  <a:pt x="1606613" y="1965941"/>
                </a:cubicBezTo>
                <a:lnTo>
                  <a:pt x="1591032" y="2011780"/>
                </a:lnTo>
                <a:lnTo>
                  <a:pt x="2170867" y="2011780"/>
                </a:lnTo>
                <a:lnTo>
                  <a:pt x="2206074" y="1908196"/>
                </a:lnTo>
                <a:lnTo>
                  <a:pt x="1747683" y="1908196"/>
                </a:lnTo>
                <a:cubicBezTo>
                  <a:pt x="1757934" y="1878033"/>
                  <a:pt x="1771792" y="1852435"/>
                  <a:pt x="1789258" y="1831400"/>
                </a:cubicBezTo>
                <a:cubicBezTo>
                  <a:pt x="1806723" y="1810366"/>
                  <a:pt x="1832365" y="1788340"/>
                  <a:pt x="1866183" y="1765321"/>
                </a:cubicBezTo>
                <a:cubicBezTo>
                  <a:pt x="1900001" y="1742302"/>
                  <a:pt x="1964445" y="1704202"/>
                  <a:pt x="2059515" y="1651021"/>
                </a:cubicBezTo>
                <a:cubicBezTo>
                  <a:pt x="2152589" y="1599030"/>
                  <a:pt x="2223132" y="1548230"/>
                  <a:pt x="2271144" y="1498621"/>
                </a:cubicBezTo>
                <a:cubicBezTo>
                  <a:pt x="2319157" y="1449011"/>
                  <a:pt x="2354697" y="1390274"/>
                  <a:pt x="2377766" y="1322408"/>
                </a:cubicBezTo>
                <a:cubicBezTo>
                  <a:pt x="2403662" y="1246208"/>
                  <a:pt x="2398796" y="1185784"/>
                  <a:pt x="2363167" y="1141136"/>
                </a:cubicBezTo>
                <a:cubicBezTo>
                  <a:pt x="2327538" y="1096487"/>
                  <a:pt x="2268052" y="1074163"/>
                  <a:pt x="2184708" y="1074163"/>
                </a:cubicBezTo>
                <a:close/>
                <a:moveTo>
                  <a:pt x="1494145" y="1074163"/>
                </a:moveTo>
                <a:cubicBezTo>
                  <a:pt x="1391752" y="1074163"/>
                  <a:pt x="1299373" y="1115934"/>
                  <a:pt x="1217009" y="1199476"/>
                </a:cubicBezTo>
                <a:cubicBezTo>
                  <a:pt x="1134645" y="1283018"/>
                  <a:pt x="1065812" y="1406149"/>
                  <a:pt x="1010510" y="1568868"/>
                </a:cubicBezTo>
                <a:cubicBezTo>
                  <a:pt x="959797" y="1718093"/>
                  <a:pt x="946852" y="1831797"/>
                  <a:pt x="971675" y="1909982"/>
                </a:cubicBezTo>
                <a:cubicBezTo>
                  <a:pt x="996498" y="1988166"/>
                  <a:pt x="1055741" y="2027258"/>
                  <a:pt x="1149404" y="2027258"/>
                </a:cubicBezTo>
                <a:cubicBezTo>
                  <a:pt x="1248622" y="2027258"/>
                  <a:pt x="1339710" y="1986083"/>
                  <a:pt x="1422666" y="1903731"/>
                </a:cubicBezTo>
                <a:cubicBezTo>
                  <a:pt x="1505622" y="1821379"/>
                  <a:pt x="1573536" y="1702416"/>
                  <a:pt x="1626407" y="1546841"/>
                </a:cubicBezTo>
                <a:cubicBezTo>
                  <a:pt x="1733495" y="1231722"/>
                  <a:pt x="1689408" y="1074163"/>
                  <a:pt x="1494145" y="1074163"/>
                </a:cubicBezTo>
                <a:close/>
                <a:moveTo>
                  <a:pt x="755958" y="1074163"/>
                </a:moveTo>
                <a:cubicBezTo>
                  <a:pt x="704364" y="1074163"/>
                  <a:pt x="656586" y="1082497"/>
                  <a:pt x="612622" y="1099166"/>
                </a:cubicBezTo>
                <a:cubicBezTo>
                  <a:pt x="568659" y="1115835"/>
                  <a:pt x="526270" y="1139846"/>
                  <a:pt x="485453" y="1171199"/>
                </a:cubicBezTo>
                <a:lnTo>
                  <a:pt x="447019" y="1284308"/>
                </a:lnTo>
                <a:cubicBezTo>
                  <a:pt x="493025" y="1248193"/>
                  <a:pt x="538779" y="1220411"/>
                  <a:pt x="584280" y="1200965"/>
                </a:cubicBezTo>
                <a:cubicBezTo>
                  <a:pt x="629781" y="1181518"/>
                  <a:pt x="671582" y="1171794"/>
                  <a:pt x="709682" y="1171794"/>
                </a:cubicBezTo>
                <a:cubicBezTo>
                  <a:pt x="763657" y="1171794"/>
                  <a:pt x="801499" y="1185983"/>
                  <a:pt x="823210" y="1214359"/>
                </a:cubicBezTo>
                <a:cubicBezTo>
                  <a:pt x="844920" y="1242736"/>
                  <a:pt x="847344" y="1281729"/>
                  <a:pt x="830484" y="1331338"/>
                </a:cubicBezTo>
                <a:cubicBezTo>
                  <a:pt x="813895" y="1380154"/>
                  <a:pt x="785897" y="1423711"/>
                  <a:pt x="746489" y="1462009"/>
                </a:cubicBezTo>
                <a:cubicBezTo>
                  <a:pt x="707080" y="1500307"/>
                  <a:pt x="642628" y="1544857"/>
                  <a:pt x="553133" y="1595657"/>
                </a:cubicBezTo>
                <a:cubicBezTo>
                  <a:pt x="465765" y="1644869"/>
                  <a:pt x="399445" y="1687037"/>
                  <a:pt x="354173" y="1722161"/>
                </a:cubicBezTo>
                <a:cubicBezTo>
                  <a:pt x="308901" y="1757284"/>
                  <a:pt x="272716" y="1793400"/>
                  <a:pt x="245617" y="1830508"/>
                </a:cubicBezTo>
                <a:cubicBezTo>
                  <a:pt x="218518" y="1867615"/>
                  <a:pt x="195933" y="1912760"/>
                  <a:pt x="177863" y="1965941"/>
                </a:cubicBezTo>
                <a:lnTo>
                  <a:pt x="162282" y="2011780"/>
                </a:lnTo>
                <a:lnTo>
                  <a:pt x="742117" y="2011780"/>
                </a:lnTo>
                <a:lnTo>
                  <a:pt x="777324" y="1908196"/>
                </a:lnTo>
                <a:lnTo>
                  <a:pt x="318933" y="1908196"/>
                </a:lnTo>
                <a:cubicBezTo>
                  <a:pt x="329184" y="1878033"/>
                  <a:pt x="343042" y="1852435"/>
                  <a:pt x="360508" y="1831400"/>
                </a:cubicBezTo>
                <a:cubicBezTo>
                  <a:pt x="377973" y="1810366"/>
                  <a:pt x="403615" y="1788340"/>
                  <a:pt x="437433" y="1765321"/>
                </a:cubicBezTo>
                <a:cubicBezTo>
                  <a:pt x="471251" y="1742302"/>
                  <a:pt x="535695" y="1704202"/>
                  <a:pt x="630765" y="1651021"/>
                </a:cubicBezTo>
                <a:cubicBezTo>
                  <a:pt x="723839" y="1599030"/>
                  <a:pt x="794382" y="1548230"/>
                  <a:pt x="842394" y="1498621"/>
                </a:cubicBezTo>
                <a:cubicBezTo>
                  <a:pt x="890407" y="1449011"/>
                  <a:pt x="925947" y="1390274"/>
                  <a:pt x="949016" y="1322408"/>
                </a:cubicBezTo>
                <a:cubicBezTo>
                  <a:pt x="974912" y="1246208"/>
                  <a:pt x="970046" y="1185784"/>
                  <a:pt x="934417" y="1141136"/>
                </a:cubicBezTo>
                <a:cubicBezTo>
                  <a:pt x="898788" y="1096487"/>
                  <a:pt x="839302" y="1074163"/>
                  <a:pt x="755958" y="1074163"/>
                </a:cubicBezTo>
                <a:close/>
                <a:moveTo>
                  <a:pt x="2965590" y="1069400"/>
                </a:moveTo>
                <a:cubicBezTo>
                  <a:pt x="2926926" y="1095594"/>
                  <a:pt x="2874788" y="1123475"/>
                  <a:pt x="2809177" y="1153042"/>
                </a:cubicBezTo>
                <a:cubicBezTo>
                  <a:pt x="2743565" y="1182609"/>
                  <a:pt x="2684060" y="1204140"/>
                  <a:pt x="2630662" y="1217633"/>
                </a:cubicBezTo>
                <a:lnTo>
                  <a:pt x="2591818" y="1331933"/>
                </a:lnTo>
                <a:cubicBezTo>
                  <a:pt x="2631828" y="1322805"/>
                  <a:pt x="2677405" y="1306930"/>
                  <a:pt x="2728549" y="1284308"/>
                </a:cubicBezTo>
                <a:cubicBezTo>
                  <a:pt x="2779693" y="1261686"/>
                  <a:pt x="2817497" y="1241247"/>
                  <a:pt x="2841961" y="1222991"/>
                </a:cubicBezTo>
                <a:lnTo>
                  <a:pt x="2573893" y="2011780"/>
                </a:lnTo>
                <a:lnTo>
                  <a:pt x="2689384" y="2011780"/>
                </a:lnTo>
                <a:lnTo>
                  <a:pt x="3009643" y="1069400"/>
                </a:lnTo>
                <a:close/>
                <a:moveTo>
                  <a:pt x="0" y="0"/>
                </a:moveTo>
                <a:lnTo>
                  <a:pt x="3438971" y="0"/>
                </a:lnTo>
                <a:lnTo>
                  <a:pt x="3438971" y="5433745"/>
                </a:lnTo>
                <a:lnTo>
                  <a:pt x="0" y="5433745"/>
                </a:lnTo>
                <a:close/>
              </a:path>
            </a:pathLst>
          </a:custGeom>
          <a:solidFill>
            <a:srgbClr val="97CCD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9600" i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95665" y="4110125"/>
            <a:ext cx="6801862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8000" spc="600" dirty="0">
                <a:solidFill>
                  <a:schemeClr val="bg1"/>
                </a:solidFill>
                <a:cs typeface="+mn-ea"/>
                <a:sym typeface="+mn-lt"/>
              </a:rPr>
              <a:t>感谢</a:t>
            </a:r>
            <a:r>
              <a:rPr lang="zh-CN" altLang="en-US" sz="8000" spc="600" dirty="0">
                <a:cs typeface="+mn-ea"/>
                <a:sym typeface="+mn-lt"/>
              </a:rPr>
              <a:t>您的观看</a:t>
            </a:r>
            <a:endParaRPr lang="zh-CN" altLang="en-US" sz="8000" spc="6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文框 13"/>
          <p:cNvSpPr/>
          <p:nvPr/>
        </p:nvSpPr>
        <p:spPr>
          <a:xfrm>
            <a:off x="2442925" y="1533883"/>
            <a:ext cx="4160113" cy="2412000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27561"/>
            <a:ext cx="3151905" cy="4602879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422687" y="828840"/>
            <a:ext cx="2879064" cy="523220"/>
            <a:chOff x="7625886" y="1533883"/>
            <a:chExt cx="2879064" cy="523220"/>
          </a:xfrm>
        </p:grpSpPr>
        <p:sp>
          <p:nvSpPr>
            <p:cNvPr id="16" name="文本框 15"/>
            <p:cNvSpPr txBox="1"/>
            <p:nvPr/>
          </p:nvSpPr>
          <p:spPr>
            <a:xfrm>
              <a:off x="8594870" y="1533883"/>
              <a:ext cx="19100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spc="600" dirty="0">
                  <a:cs typeface="+mn-ea"/>
                  <a:sym typeface="+mn-lt"/>
                </a:rPr>
                <a:t>个人简介</a:t>
              </a:r>
              <a:endParaRPr lang="zh-CN" altLang="en-US" sz="2800" spc="600" dirty="0"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625886" y="1533883"/>
              <a:ext cx="758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spc="600" dirty="0">
                  <a:solidFill>
                    <a:srgbClr val="97CCD4"/>
                  </a:solidFill>
                  <a:cs typeface="+mn-ea"/>
                  <a:sym typeface="+mn-lt"/>
                </a:rPr>
                <a:t>01</a:t>
              </a:r>
              <a:endParaRPr lang="zh-CN" altLang="en-US" sz="2800" spc="600" dirty="0">
                <a:solidFill>
                  <a:srgbClr val="97CCD4"/>
                </a:solidFill>
                <a:cs typeface="+mn-ea"/>
                <a:sym typeface="+mn-lt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 flipH="1">
              <a:off x="8312150" y="1622425"/>
              <a:ext cx="174626" cy="360363"/>
            </a:xfrm>
            <a:prstGeom prst="line">
              <a:avLst/>
            </a:prstGeom>
            <a:ln w="19050">
              <a:solidFill>
                <a:srgbClr val="97CC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7422687" y="2252458"/>
            <a:ext cx="2879064" cy="523220"/>
            <a:chOff x="7625886" y="1533883"/>
            <a:chExt cx="2879064" cy="523220"/>
          </a:xfrm>
        </p:grpSpPr>
        <p:sp>
          <p:nvSpPr>
            <p:cNvPr id="27" name="文本框 26"/>
            <p:cNvSpPr txBox="1"/>
            <p:nvPr/>
          </p:nvSpPr>
          <p:spPr>
            <a:xfrm>
              <a:off x="8594870" y="1533883"/>
              <a:ext cx="19100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spc="600" dirty="0">
                  <a:cs typeface="+mn-ea"/>
                  <a:sym typeface="+mn-lt"/>
                </a:rPr>
                <a:t>成长历程</a:t>
              </a:r>
              <a:endParaRPr lang="zh-CN" altLang="en-US" sz="2800" spc="600" dirty="0"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625886" y="1533883"/>
              <a:ext cx="758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spc="600" dirty="0">
                  <a:solidFill>
                    <a:srgbClr val="97CCD4"/>
                  </a:solidFill>
                  <a:cs typeface="+mn-ea"/>
                  <a:sym typeface="+mn-lt"/>
                </a:rPr>
                <a:t>02</a:t>
              </a:r>
              <a:endParaRPr lang="zh-CN" altLang="en-US" sz="2800" spc="600" dirty="0">
                <a:solidFill>
                  <a:srgbClr val="97CCD4"/>
                </a:solidFill>
                <a:cs typeface="+mn-ea"/>
                <a:sym typeface="+mn-lt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 flipH="1">
              <a:off x="8312150" y="1622425"/>
              <a:ext cx="174626" cy="360363"/>
            </a:xfrm>
            <a:prstGeom prst="line">
              <a:avLst/>
            </a:prstGeom>
            <a:ln w="19050">
              <a:solidFill>
                <a:srgbClr val="97CC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7422687" y="3676076"/>
            <a:ext cx="2879064" cy="523220"/>
            <a:chOff x="7625886" y="1533883"/>
            <a:chExt cx="2879064" cy="523220"/>
          </a:xfrm>
        </p:grpSpPr>
        <p:sp>
          <p:nvSpPr>
            <p:cNvPr id="32" name="文本框 31"/>
            <p:cNvSpPr txBox="1"/>
            <p:nvPr/>
          </p:nvSpPr>
          <p:spPr>
            <a:xfrm>
              <a:off x="8594870" y="1533883"/>
              <a:ext cx="19100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spc="600" dirty="0">
                  <a:cs typeface="+mn-ea"/>
                  <a:sym typeface="+mn-lt"/>
                </a:rPr>
                <a:t>经验杂谈</a:t>
              </a:r>
              <a:endParaRPr lang="zh-CN" altLang="en-US" sz="2800" spc="600" dirty="0"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625886" y="1533883"/>
              <a:ext cx="758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spc="600" dirty="0">
                  <a:solidFill>
                    <a:srgbClr val="97CCD4"/>
                  </a:solidFill>
                  <a:cs typeface="+mn-ea"/>
                  <a:sym typeface="+mn-lt"/>
                </a:rPr>
                <a:t>03</a:t>
              </a:r>
              <a:endParaRPr lang="zh-CN" altLang="en-US" sz="2800" spc="600" dirty="0">
                <a:solidFill>
                  <a:srgbClr val="97CCD4"/>
                </a:solidFill>
                <a:cs typeface="+mn-ea"/>
                <a:sym typeface="+mn-lt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 flipH="1">
              <a:off x="8312150" y="1622425"/>
              <a:ext cx="174626" cy="360363"/>
            </a:xfrm>
            <a:prstGeom prst="line">
              <a:avLst/>
            </a:prstGeom>
            <a:ln w="19050">
              <a:solidFill>
                <a:srgbClr val="97CC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7422687" y="5099695"/>
            <a:ext cx="2879064" cy="523220"/>
            <a:chOff x="7625886" y="1533883"/>
            <a:chExt cx="2879064" cy="523220"/>
          </a:xfrm>
        </p:grpSpPr>
        <p:sp>
          <p:nvSpPr>
            <p:cNvPr id="37" name="文本框 36"/>
            <p:cNvSpPr txBox="1"/>
            <p:nvPr/>
          </p:nvSpPr>
          <p:spPr>
            <a:xfrm>
              <a:off x="8594870" y="1533883"/>
              <a:ext cx="19100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spc="600" dirty="0">
                  <a:cs typeface="+mn-ea"/>
                  <a:sym typeface="+mn-lt"/>
                </a:rPr>
                <a:t>自由交流</a:t>
              </a:r>
              <a:endParaRPr lang="zh-CN" altLang="en-US" sz="2800" spc="600" dirty="0"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625886" y="1533883"/>
              <a:ext cx="758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spc="600" dirty="0">
                  <a:solidFill>
                    <a:srgbClr val="97CCD4"/>
                  </a:solidFill>
                  <a:cs typeface="+mn-ea"/>
                  <a:sym typeface="+mn-lt"/>
                </a:rPr>
                <a:t>04</a:t>
              </a:r>
              <a:endParaRPr lang="zh-CN" altLang="en-US" sz="2800" spc="600" dirty="0">
                <a:solidFill>
                  <a:srgbClr val="97CCD4"/>
                </a:solidFill>
                <a:cs typeface="+mn-ea"/>
                <a:sym typeface="+mn-lt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H="1">
              <a:off x="8312150" y="1622425"/>
              <a:ext cx="174626" cy="360363"/>
            </a:xfrm>
            <a:prstGeom prst="line">
              <a:avLst/>
            </a:prstGeom>
            <a:ln w="19050">
              <a:solidFill>
                <a:srgbClr val="97CC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2449910" y="6160655"/>
            <a:ext cx="35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45601" y="2697788"/>
            <a:ext cx="1877437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6000" spc="600" dirty="0">
                <a:cs typeface="+mn-ea"/>
                <a:sym typeface="+mn-lt"/>
              </a:rPr>
              <a:t>目录</a:t>
            </a:r>
            <a:endParaRPr lang="zh-CN" altLang="en-US" sz="6000" spc="600" dirty="0"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22258" r="26438"/>
          <a:stretch>
            <a:fillRect/>
          </a:stretch>
        </p:blipFill>
        <p:spPr>
          <a:xfrm>
            <a:off x="3810" y="1127760"/>
            <a:ext cx="3148330" cy="46024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713163"/>
            <a:ext cx="1019175" cy="2593974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55995" y="1662113"/>
            <a:ext cx="4160113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spc="300" dirty="0">
                <a:cs typeface="+mn-ea"/>
                <a:sym typeface="+mn-lt"/>
              </a:rPr>
              <a:t>CONTENT</a:t>
            </a:r>
            <a:endParaRPr lang="zh-CN" altLang="en-US" sz="6000" spc="3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242" t="19942" r="1233" b="25411"/>
          <a:stretch>
            <a:fillRect/>
          </a:stretch>
        </p:blipFill>
        <p:spPr>
          <a:xfrm>
            <a:off x="0" y="3745865"/>
            <a:ext cx="12192000" cy="3112135"/>
          </a:xfrm>
          <a:prstGeom prst="rect">
            <a:avLst/>
          </a:prstGeom>
        </p:spPr>
      </p:pic>
      <p:sp>
        <p:nvSpPr>
          <p:cNvPr id="10" name="图文框 9"/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68054" y="717250"/>
            <a:ext cx="2759089" cy="357020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endParaRPr lang="en-US" altLang="zh-CN" sz="60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16600" spc="3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166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62735" y="1319530"/>
            <a:ext cx="323088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5400" spc="600" dirty="0">
                <a:cs typeface="+mn-ea"/>
                <a:sym typeface="+mn-lt"/>
              </a:rPr>
              <a:t>个人简介</a:t>
            </a:r>
            <a:endParaRPr lang="zh-CN" altLang="en-US" sz="5400" spc="6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4875" y="455604"/>
            <a:ext cx="2113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个人简介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278755" y="1913891"/>
            <a:ext cx="5706700" cy="4038898"/>
            <a:chOff x="1437505" y="1981836"/>
            <a:chExt cx="5706700" cy="4038898"/>
          </a:xfrm>
        </p:grpSpPr>
        <p:sp>
          <p:nvSpPr>
            <p:cNvPr id="9" name="文本框 8"/>
            <p:cNvSpPr txBox="1"/>
            <p:nvPr/>
          </p:nvSpPr>
          <p:spPr>
            <a:xfrm>
              <a:off x="1437521" y="2574589"/>
              <a:ext cx="5706684" cy="34461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 smtClean="0">
                  <a:sym typeface="+mn-ea"/>
                </a:rPr>
                <a:t>1997.05  </a:t>
              </a:r>
              <a:r>
                <a:rPr lang="zh-CN" altLang="en-US" sz="1400" dirty="0">
                  <a:sym typeface="+mn-ea"/>
                </a:rPr>
                <a:t>山东     </a:t>
              </a:r>
              <a:endParaRPr lang="zh-CN" altLang="en-US" sz="1400" dirty="0">
                <a:solidFill>
                  <a:schemeClr val="tx1"/>
                </a:solidFill>
                <a:sym typeface="+mn-ea"/>
              </a:endParaRPr>
            </a:p>
            <a:p>
              <a:pPr>
                <a:lnSpc>
                  <a:spcPct val="130000"/>
                </a:lnSpc>
              </a:pPr>
              <a:endParaRPr lang="zh-CN" altLang="en-US" sz="1400" dirty="0">
                <a:solidFill>
                  <a:schemeClr val="tx1"/>
                </a:solidFill>
                <a:sym typeface="+mn-ea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dirty="0">
                  <a:sym typeface="+mn-ea"/>
                </a:rPr>
                <a:t>毕业学校：湖南大学</a:t>
              </a:r>
              <a:endParaRPr lang="zh-CN" altLang="en-US" sz="1400" dirty="0">
                <a:solidFill>
                  <a:schemeClr val="tx1"/>
                </a:solidFill>
                <a:sym typeface="+mn-ea"/>
              </a:endParaRPr>
            </a:p>
            <a:p>
              <a:pPr>
                <a:lnSpc>
                  <a:spcPct val="130000"/>
                </a:lnSpc>
              </a:pPr>
              <a:endParaRPr lang="zh-CN" altLang="en-US" sz="1400" dirty="0">
                <a:solidFill>
                  <a:schemeClr val="tx1"/>
                </a:solidFill>
                <a:sym typeface="+mn-ea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dirty="0">
                  <a:sym typeface="+mn-ea"/>
                </a:rPr>
                <a:t>入职时间：</a:t>
              </a:r>
              <a:r>
                <a:rPr lang="en-US" altLang="zh-CN" sz="1400" dirty="0">
                  <a:sym typeface="+mn-ea"/>
                </a:rPr>
                <a:t>2019.07</a:t>
              </a:r>
              <a:endParaRPr lang="zh-CN" altLang="en-US" sz="1400" dirty="0">
                <a:solidFill>
                  <a:schemeClr val="tx1"/>
                </a:solidFill>
                <a:sym typeface="+mn-ea"/>
              </a:endParaRPr>
            </a:p>
            <a:p>
              <a:pPr>
                <a:lnSpc>
                  <a:spcPct val="130000"/>
                </a:lnSpc>
              </a:pPr>
              <a:endParaRPr lang="en-US" altLang="zh-CN" sz="14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工作岗位：互联网事业部</a:t>
              </a:r>
              <a:r>
                <a:rPr lang="en-US" altLang="zh-CN" sz="1400" dirty="0">
                  <a:cs typeface="+mn-ea"/>
                  <a:sym typeface="+mn-lt"/>
                </a:rPr>
                <a:t>-</a:t>
              </a:r>
              <a:r>
                <a:rPr lang="zh-CN" altLang="en-US" sz="1400" dirty="0">
                  <a:cs typeface="+mn-ea"/>
                  <a:sym typeface="+mn-lt"/>
                </a:rPr>
                <a:t>平台和场景组</a:t>
              </a:r>
              <a:endParaRPr lang="zh-CN" altLang="en-US" sz="14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               软件产品经理</a:t>
              </a:r>
              <a:endParaRPr lang="zh-CN" altLang="en-US" sz="1400" dirty="0"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</a:pPr>
              <a:endParaRPr lang="zh-CN" altLang="en-US" sz="14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/>
                  </a:solidFill>
                  <a:cs typeface="+mn-ea"/>
                  <a:sym typeface="+mn-lt"/>
                </a:rPr>
                <a:t>工作收获：</a:t>
              </a:r>
              <a:r>
                <a:rPr lang="en-US" altLang="zh-CN" sz="1400" dirty="0">
                  <a:solidFill>
                    <a:schemeClr val="tx1"/>
                  </a:solidFill>
                  <a:cs typeface="+mn-ea"/>
                  <a:sym typeface="+mn-lt"/>
                </a:rPr>
                <a:t>S</a:t>
              </a:r>
              <a:r>
                <a:rPr lang="zh-CN" altLang="en-US" sz="1400" dirty="0">
                  <a:solidFill>
                    <a:schemeClr val="tx1"/>
                  </a:solidFill>
                  <a:cs typeface="+mn-ea"/>
                  <a:sym typeface="+mn-lt"/>
                </a:rPr>
                <a:t>级员工，互联网事业部最佳成长奖</a:t>
              </a:r>
              <a:endParaRPr lang="zh-CN" altLang="en-US" sz="14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</a:pPr>
              <a:endParaRPr lang="zh-CN" altLang="en-US" sz="14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兴趣爱好：数码，耳机，听歌，蹦迪，阅读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437505" y="1981836"/>
              <a:ext cx="364363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400" b="1" dirty="0">
                  <a:sym typeface="+mn-ea"/>
                </a:rPr>
                <a:t>孙鸿</a:t>
              </a:r>
              <a:r>
                <a:rPr lang="zh-CN" altLang="en-US" sz="2400" b="1" dirty="0" smtClean="0">
                  <a:sym typeface="+mn-ea"/>
                </a:rPr>
                <a:t>志</a:t>
              </a:r>
              <a:r>
                <a:rPr lang="en-US" altLang="zh-CN" sz="2400" b="1" dirty="0" smtClean="0">
                  <a:sym typeface="+mn-ea"/>
                </a:rPr>
                <a:t>(Jacob)  </a:t>
              </a:r>
              <a:r>
                <a:rPr lang="en-US" altLang="zh-CN" sz="1400" b="1" dirty="0" smtClean="0">
                  <a:sym typeface="+mn-ea"/>
                </a:rPr>
                <a:t>18820267257</a:t>
              </a:r>
              <a:endParaRPr lang="en-US" altLang="zh-CN" sz="1400" b="1" spc="600" dirty="0" smtClean="0">
                <a:cs typeface="+mn-ea"/>
                <a:sym typeface="+mn-ea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635" y="1981835"/>
            <a:ext cx="2838450" cy="3642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文框 11"/>
          <p:cNvSpPr/>
          <p:nvPr/>
        </p:nvSpPr>
        <p:spPr>
          <a:xfrm>
            <a:off x="4489223" y="3574892"/>
            <a:ext cx="3213554" cy="2189839"/>
          </a:xfrm>
          <a:prstGeom prst="frame">
            <a:avLst>
              <a:gd name="adj1" fmla="val 322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图文框 12"/>
          <p:cNvSpPr/>
          <p:nvPr/>
        </p:nvSpPr>
        <p:spPr>
          <a:xfrm>
            <a:off x="7959271" y="3574892"/>
            <a:ext cx="3213554" cy="2189839"/>
          </a:xfrm>
          <a:prstGeom prst="frame">
            <a:avLst>
              <a:gd name="adj1" fmla="val 322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图文框 8"/>
          <p:cNvSpPr/>
          <p:nvPr/>
        </p:nvSpPr>
        <p:spPr>
          <a:xfrm>
            <a:off x="1019175" y="3574892"/>
            <a:ext cx="3213554" cy="2189839"/>
          </a:xfrm>
          <a:prstGeom prst="frame">
            <a:avLst>
              <a:gd name="adj1" fmla="val 3221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4875" y="455604"/>
            <a:ext cx="2113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主要输出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301223" y="4510140"/>
            <a:ext cx="2649458" cy="734040"/>
            <a:chOff x="4302204" y="3594428"/>
            <a:chExt cx="2649458" cy="734040"/>
          </a:xfrm>
        </p:grpSpPr>
        <p:sp>
          <p:nvSpPr>
            <p:cNvPr id="15" name="文本框 14"/>
            <p:cNvSpPr txBox="1"/>
            <p:nvPr/>
          </p:nvSpPr>
          <p:spPr>
            <a:xfrm>
              <a:off x="4302204" y="4006523"/>
              <a:ext cx="2649458" cy="3219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新单品上线，老单品更新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25434" y="3594428"/>
              <a:ext cx="2468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600" dirty="0">
                  <a:cs typeface="+mn-ea"/>
                  <a:sym typeface="+mn-lt"/>
                </a:rPr>
                <a:t>插座开关灯泡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71271" y="4510140"/>
            <a:ext cx="2649458" cy="1195685"/>
            <a:chOff x="4302204" y="3594428"/>
            <a:chExt cx="2649458" cy="1195685"/>
          </a:xfrm>
        </p:grpSpPr>
        <p:sp>
          <p:nvSpPr>
            <p:cNvPr id="18" name="文本框 17"/>
            <p:cNvSpPr txBox="1"/>
            <p:nvPr/>
          </p:nvSpPr>
          <p:spPr>
            <a:xfrm>
              <a:off x="4302204" y="4006523"/>
              <a:ext cx="2649458" cy="78359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 defTabSz="457200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ea"/>
                </a:rPr>
                <a:t>鹅颈壶CS108-NK；烤箱CS125-AO；烤箱CS100-AO；中国区烤箱CS100；烤架AG500及设计统一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154414" y="3594428"/>
              <a:ext cx="944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600" dirty="0">
                  <a:cs typeface="+mn-ea"/>
                  <a:sym typeface="+mn-lt"/>
                </a:rPr>
                <a:t>厨电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241319" y="4510140"/>
            <a:ext cx="2649458" cy="1195685"/>
            <a:chOff x="4302204" y="3594428"/>
            <a:chExt cx="2649458" cy="1195685"/>
          </a:xfrm>
        </p:grpSpPr>
        <p:sp>
          <p:nvSpPr>
            <p:cNvPr id="21" name="文本框 20"/>
            <p:cNvSpPr txBox="1"/>
            <p:nvPr/>
          </p:nvSpPr>
          <p:spPr>
            <a:xfrm>
              <a:off x="4302204" y="4006523"/>
              <a:ext cx="2649458" cy="78359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蓝牙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+Wi-Fi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配网方案的整理跟进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自动发现设备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新配网优化跟进中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153779" y="3594428"/>
              <a:ext cx="944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600" dirty="0">
                  <a:cs typeface="+mn-ea"/>
                  <a:sym typeface="+mn-lt"/>
                </a:rPr>
                <a:t>配网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</p:grpSp>
      <p:pic>
        <p:nvPicPr>
          <p:cNvPr id="23" name="图片 22" descr="2_75_home_automatic_device_discovery_found_device (1)"/>
          <p:cNvPicPr>
            <a:picLocks noChangeAspect="1"/>
          </p:cNvPicPr>
          <p:nvPr/>
        </p:nvPicPr>
        <p:blipFill>
          <a:blip r:embed="rId1"/>
          <a:srcRect t="29648"/>
          <a:stretch>
            <a:fillRect/>
          </a:stretch>
        </p:blipFill>
        <p:spPr>
          <a:xfrm>
            <a:off x="8598535" y="1616710"/>
            <a:ext cx="1934210" cy="2420620"/>
          </a:xfrm>
          <a:prstGeom prst="rect">
            <a:avLst/>
          </a:prstGeom>
        </p:spPr>
      </p:pic>
      <p:pic>
        <p:nvPicPr>
          <p:cNvPr id="24" name="图片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195" y="1903730"/>
            <a:ext cx="2005965" cy="200596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645" y="2127250"/>
            <a:ext cx="1782445" cy="178244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895" y="2127250"/>
            <a:ext cx="1917700" cy="191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4875" y="455604"/>
            <a:ext cx="2113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主要输出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13460" y="4273460"/>
            <a:ext cx="3213554" cy="539977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66358" y="4276000"/>
            <a:ext cx="3213554" cy="5399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295508" y="4325134"/>
            <a:ext cx="2649458" cy="1818074"/>
            <a:chOff x="4302204" y="3274026"/>
            <a:chExt cx="2649458" cy="1818074"/>
          </a:xfrm>
        </p:grpSpPr>
        <p:sp>
          <p:nvSpPr>
            <p:cNvPr id="13" name="文本框 12"/>
            <p:cNvSpPr txBox="1"/>
            <p:nvPr/>
          </p:nvSpPr>
          <p:spPr>
            <a:xfrm>
              <a:off x="4302204" y="3846865"/>
              <a:ext cx="2649458" cy="12452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APP UI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及主页重构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家庭分享功能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设备分享功能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平台交互及设计的规范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……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302204" y="3274026"/>
              <a:ext cx="1786255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spc="600" dirty="0">
                  <a:solidFill>
                    <a:schemeClr val="bg1"/>
                  </a:solidFill>
                  <a:cs typeface="+mn-ea"/>
                  <a:sym typeface="+mn-lt"/>
                </a:rPr>
                <a:t>APP</a:t>
              </a:r>
              <a:r>
                <a:rPr lang="zh-CN" altLang="en-US" sz="2400" spc="600" dirty="0">
                  <a:solidFill>
                    <a:schemeClr val="bg1"/>
                  </a:solidFill>
                  <a:cs typeface="+mn-ea"/>
                  <a:sym typeface="+mn-lt"/>
                </a:rPr>
                <a:t>重构</a:t>
              </a:r>
              <a:endParaRPr lang="zh-CN" altLang="en-US" sz="2400" spc="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169031" y="4327674"/>
            <a:ext cx="3009900" cy="2530475"/>
            <a:chOff x="4222829" y="3274026"/>
            <a:chExt cx="3009900" cy="2530475"/>
          </a:xfrm>
        </p:grpSpPr>
        <p:sp>
          <p:nvSpPr>
            <p:cNvPr id="16" name="文本框 15"/>
            <p:cNvSpPr txBox="1"/>
            <p:nvPr/>
          </p:nvSpPr>
          <p:spPr>
            <a:xfrm>
              <a:off x="4222829" y="3866481"/>
              <a:ext cx="3009900" cy="19380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线上说明书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语音控制指令集及规范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APP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升级方案输出及固件升级方案优化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国家选择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弹窗规范，权限规范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referral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版本发布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……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02204" y="3274026"/>
              <a:ext cx="1706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600" dirty="0">
                  <a:solidFill>
                    <a:schemeClr val="bg1"/>
                  </a:solidFill>
                  <a:cs typeface="+mn-ea"/>
                  <a:sym typeface="+mn-lt"/>
                </a:rPr>
                <a:t>平台功能</a:t>
              </a:r>
              <a:endParaRPr lang="zh-CN" altLang="en-US" sz="2400" spc="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0" name="图片 19" descr="2_2_vesync_home_devices cop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480" y="1193800"/>
            <a:ext cx="1620000" cy="2882034"/>
          </a:xfrm>
          <a:prstGeom prst="rect">
            <a:avLst/>
          </a:prstGeom>
        </p:spPr>
      </p:pic>
      <p:pic>
        <p:nvPicPr>
          <p:cNvPr id="21" name="图片 20" descr="2_2_vesync_home_banner (2)"/>
          <p:cNvPicPr>
            <a:picLocks noChangeAspect="1"/>
          </p:cNvPicPr>
          <p:nvPr/>
        </p:nvPicPr>
        <p:blipFill>
          <a:blip r:embed="rId2"/>
          <a:srcRect b="31461"/>
          <a:stretch>
            <a:fillRect/>
          </a:stretch>
        </p:blipFill>
        <p:spPr>
          <a:xfrm>
            <a:off x="2533015" y="1193800"/>
            <a:ext cx="1619885" cy="2889885"/>
          </a:xfrm>
          <a:prstGeom prst="rect">
            <a:avLst/>
          </a:prstGeom>
        </p:spPr>
      </p:pic>
      <p:pic>
        <p:nvPicPr>
          <p:cNvPr id="22" name="图片 21" descr="1_13_vesync_home_manage_home_my_home_owner (1)"/>
          <p:cNvPicPr>
            <a:picLocks noChangeAspect="1"/>
          </p:cNvPicPr>
          <p:nvPr/>
        </p:nvPicPr>
        <p:blipFill>
          <a:blip r:embed="rId3"/>
          <a:srcRect b="22080"/>
          <a:stretch>
            <a:fillRect/>
          </a:stretch>
        </p:blipFill>
        <p:spPr>
          <a:xfrm>
            <a:off x="4229100" y="1193800"/>
            <a:ext cx="1619885" cy="2893060"/>
          </a:xfrm>
          <a:prstGeom prst="rect">
            <a:avLst/>
          </a:prstGeom>
        </p:spPr>
      </p:pic>
      <p:pic>
        <p:nvPicPr>
          <p:cNvPr id="29" name="图片 28" descr="2_1_VeSync_voice_commands_alexa"/>
          <p:cNvPicPr>
            <a:picLocks noChangeAspect="1"/>
          </p:cNvPicPr>
          <p:nvPr/>
        </p:nvPicPr>
        <p:blipFill>
          <a:blip r:embed="rId4"/>
          <a:srcRect b="34451"/>
          <a:stretch>
            <a:fillRect/>
          </a:stretch>
        </p:blipFill>
        <p:spPr>
          <a:xfrm>
            <a:off x="6859270" y="1168400"/>
            <a:ext cx="1619885" cy="2793365"/>
          </a:xfrm>
          <a:prstGeom prst="rect">
            <a:avLst/>
          </a:prstGeom>
        </p:spPr>
      </p:pic>
      <p:pic>
        <p:nvPicPr>
          <p:cNvPr id="33" name="图片 32" descr="模板七"/>
          <p:cNvPicPr>
            <a:picLocks noChangeAspect="1"/>
          </p:cNvPicPr>
          <p:nvPr/>
        </p:nvPicPr>
        <p:blipFill>
          <a:blip r:embed="rId5"/>
          <a:srcRect b="29349"/>
          <a:stretch>
            <a:fillRect/>
          </a:stretch>
        </p:blipFill>
        <p:spPr>
          <a:xfrm>
            <a:off x="8955405" y="1168400"/>
            <a:ext cx="1620000" cy="2880563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1942465" y="2493010"/>
            <a:ext cx="515620" cy="234950"/>
          </a:xfrm>
          <a:prstGeom prst="rightArrow">
            <a:avLst/>
          </a:prstGeom>
          <a:solidFill>
            <a:srgbClr val="000000">
              <a:alpha val="0"/>
            </a:srgbClr>
          </a:solidFill>
          <a:ln>
            <a:solidFill>
              <a:srgbClr val="97CC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242" t="19942" r="1233" b="25411"/>
          <a:stretch>
            <a:fillRect/>
          </a:stretch>
        </p:blipFill>
        <p:spPr>
          <a:xfrm>
            <a:off x="0" y="3745865"/>
            <a:ext cx="12192000" cy="3112135"/>
          </a:xfrm>
          <a:prstGeom prst="rect">
            <a:avLst/>
          </a:prstGeom>
        </p:spPr>
      </p:pic>
      <p:sp>
        <p:nvSpPr>
          <p:cNvPr id="10" name="图文框 9"/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68054" y="717250"/>
            <a:ext cx="2759089" cy="357020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endParaRPr lang="en-US" altLang="zh-CN" sz="6000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16600" spc="3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166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62735" y="1319530"/>
            <a:ext cx="323088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5400" spc="600" dirty="0">
                <a:cs typeface="+mn-ea"/>
                <a:sym typeface="+mn-lt"/>
              </a:rPr>
              <a:t>成长历程</a:t>
            </a:r>
            <a:endParaRPr lang="zh-CN" altLang="en-US" sz="5400" spc="6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2711450" y="3629633"/>
            <a:ext cx="9480550" cy="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904875" y="455604"/>
            <a:ext cx="2113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成长经历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8" name="Group 8"/>
          <p:cNvGrpSpPr/>
          <p:nvPr/>
        </p:nvGrpSpPr>
        <p:grpSpPr>
          <a:xfrm rot="2700000">
            <a:off x="2088367" y="2993850"/>
            <a:ext cx="1271566" cy="1271566"/>
            <a:chOff x="1543050" y="3022600"/>
            <a:chExt cx="1765300" cy="1765300"/>
          </a:xfrm>
        </p:grpSpPr>
        <p:sp>
          <p:nvSpPr>
            <p:cNvPr id="29" name="矩形 28"/>
            <p:cNvSpPr/>
            <p:nvPr/>
          </p:nvSpPr>
          <p:spPr>
            <a:xfrm>
              <a:off x="1670844" y="3150394"/>
              <a:ext cx="1509712" cy="150971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Oval 6"/>
            <p:cNvSpPr/>
            <p:nvPr/>
          </p:nvSpPr>
          <p:spPr>
            <a:xfrm rot="18900000">
              <a:off x="1987383" y="3429000"/>
              <a:ext cx="876635" cy="952500"/>
            </a:xfrm>
            <a:custGeom>
              <a:avLst/>
              <a:gdLst>
                <a:gd name="connsiteX0" fmla="*/ 400482 w 560086"/>
                <a:gd name="connsiteY0" fmla="*/ 203934 h 608556"/>
                <a:gd name="connsiteX1" fmla="*/ 431714 w 560086"/>
                <a:gd name="connsiteY1" fmla="*/ 235122 h 608556"/>
                <a:gd name="connsiteX2" fmla="*/ 254767 w 560086"/>
                <a:gd name="connsiteY2" fmla="*/ 411820 h 608556"/>
                <a:gd name="connsiteX3" fmla="*/ 157356 w 560086"/>
                <a:gd name="connsiteY3" fmla="*/ 314596 h 608556"/>
                <a:gd name="connsiteX4" fmla="*/ 173022 w 560086"/>
                <a:gd name="connsiteY4" fmla="*/ 299002 h 608556"/>
                <a:gd name="connsiteX5" fmla="*/ 188638 w 560086"/>
                <a:gd name="connsiteY5" fmla="*/ 283408 h 608556"/>
                <a:gd name="connsiteX6" fmla="*/ 196521 w 560086"/>
                <a:gd name="connsiteY6" fmla="*/ 291280 h 608556"/>
                <a:gd name="connsiteX7" fmla="*/ 254767 w 560086"/>
                <a:gd name="connsiteY7" fmla="*/ 349444 h 608556"/>
                <a:gd name="connsiteX8" fmla="*/ 369652 w 560086"/>
                <a:gd name="connsiteY8" fmla="*/ 234721 h 608556"/>
                <a:gd name="connsiteX9" fmla="*/ 280059 w 560086"/>
                <a:gd name="connsiteY9" fmla="*/ 56759 h 608556"/>
                <a:gd name="connsiteX10" fmla="*/ 217645 w 560086"/>
                <a:gd name="connsiteY10" fmla="*/ 96069 h 608556"/>
                <a:gd name="connsiteX11" fmla="*/ 132685 w 560086"/>
                <a:gd name="connsiteY11" fmla="*/ 133675 h 608556"/>
                <a:gd name="connsiteX12" fmla="*/ 44412 w 560086"/>
                <a:gd name="connsiteY12" fmla="*/ 155486 h 608556"/>
                <a:gd name="connsiteX13" fmla="*/ 70874 w 560086"/>
                <a:gd name="connsiteY13" fmla="*/ 306259 h 608556"/>
                <a:gd name="connsiteX14" fmla="*/ 143330 w 560086"/>
                <a:gd name="connsiteY14" fmla="*/ 446752 h 608556"/>
                <a:gd name="connsiteX15" fmla="*/ 280059 w 560086"/>
                <a:gd name="connsiteY15" fmla="*/ 559519 h 608556"/>
                <a:gd name="connsiteX16" fmla="*/ 417290 w 560086"/>
                <a:gd name="connsiteY16" fmla="*/ 446101 h 608556"/>
                <a:gd name="connsiteX17" fmla="*/ 489646 w 560086"/>
                <a:gd name="connsiteY17" fmla="*/ 304855 h 608556"/>
                <a:gd name="connsiteX18" fmla="*/ 515656 w 560086"/>
                <a:gd name="connsiteY18" fmla="*/ 155486 h 608556"/>
                <a:gd name="connsiteX19" fmla="*/ 427383 w 560086"/>
                <a:gd name="connsiteY19" fmla="*/ 133675 h 608556"/>
                <a:gd name="connsiteX20" fmla="*/ 342423 w 560086"/>
                <a:gd name="connsiteY20" fmla="*/ 96069 h 608556"/>
                <a:gd name="connsiteX21" fmla="*/ 280059 w 560086"/>
                <a:gd name="connsiteY21" fmla="*/ 56759 h 608556"/>
                <a:gd name="connsiteX22" fmla="*/ 280059 w 560086"/>
                <a:gd name="connsiteY22" fmla="*/ 0 h 608556"/>
                <a:gd name="connsiteX23" fmla="*/ 294319 w 560086"/>
                <a:gd name="connsiteY23" fmla="*/ 12034 h 608556"/>
                <a:gd name="connsiteX24" fmla="*/ 364567 w 560086"/>
                <a:gd name="connsiteY24" fmla="*/ 57862 h 608556"/>
                <a:gd name="connsiteX25" fmla="*/ 540110 w 560086"/>
                <a:gd name="connsiteY25" fmla="*/ 114070 h 608556"/>
                <a:gd name="connsiteX26" fmla="*/ 559140 w 560086"/>
                <a:gd name="connsiteY26" fmla="*/ 116025 h 608556"/>
                <a:gd name="connsiteX27" fmla="*/ 559944 w 560086"/>
                <a:gd name="connsiteY27" fmla="*/ 135079 h 608556"/>
                <a:gd name="connsiteX28" fmla="*/ 531774 w 560086"/>
                <a:gd name="connsiteY28" fmla="*/ 318242 h 608556"/>
                <a:gd name="connsiteX29" fmla="*/ 452338 w 560086"/>
                <a:gd name="connsiteY29" fmla="*/ 472926 h 608556"/>
                <a:gd name="connsiteX30" fmla="*/ 289549 w 560086"/>
                <a:gd name="connsiteY30" fmla="*/ 604043 h 608556"/>
                <a:gd name="connsiteX31" fmla="*/ 280059 w 560086"/>
                <a:gd name="connsiteY31" fmla="*/ 608556 h 608556"/>
                <a:gd name="connsiteX32" fmla="*/ 270519 w 560086"/>
                <a:gd name="connsiteY32" fmla="*/ 604043 h 608556"/>
                <a:gd name="connsiteX33" fmla="*/ 107730 w 560086"/>
                <a:gd name="connsiteY33" fmla="*/ 472926 h 608556"/>
                <a:gd name="connsiteX34" fmla="*/ 28294 w 560086"/>
                <a:gd name="connsiteY34" fmla="*/ 318242 h 608556"/>
                <a:gd name="connsiteX35" fmla="*/ 124 w 560086"/>
                <a:gd name="connsiteY35" fmla="*/ 135079 h 608556"/>
                <a:gd name="connsiteX36" fmla="*/ 978 w 560086"/>
                <a:gd name="connsiteY36" fmla="*/ 116025 h 608556"/>
                <a:gd name="connsiteX37" fmla="*/ 19958 w 560086"/>
                <a:gd name="connsiteY37" fmla="*/ 114070 h 608556"/>
                <a:gd name="connsiteX38" fmla="*/ 195501 w 560086"/>
                <a:gd name="connsiteY38" fmla="*/ 57862 h 608556"/>
                <a:gd name="connsiteX39" fmla="*/ 265799 w 560086"/>
                <a:gd name="connsiteY39" fmla="*/ 12034 h 60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60086" h="608556">
                  <a:moveTo>
                    <a:pt x="400482" y="203934"/>
                  </a:moveTo>
                  <a:lnTo>
                    <a:pt x="431714" y="235122"/>
                  </a:lnTo>
                  <a:lnTo>
                    <a:pt x="254767" y="411820"/>
                  </a:lnTo>
                  <a:lnTo>
                    <a:pt x="157356" y="314596"/>
                  </a:lnTo>
                  <a:lnTo>
                    <a:pt x="173022" y="299002"/>
                  </a:lnTo>
                  <a:lnTo>
                    <a:pt x="188638" y="283408"/>
                  </a:lnTo>
                  <a:lnTo>
                    <a:pt x="196521" y="291280"/>
                  </a:lnTo>
                  <a:lnTo>
                    <a:pt x="254767" y="349444"/>
                  </a:lnTo>
                  <a:lnTo>
                    <a:pt x="369652" y="234721"/>
                  </a:lnTo>
                  <a:close/>
                  <a:moveTo>
                    <a:pt x="280059" y="56759"/>
                  </a:moveTo>
                  <a:cubicBezTo>
                    <a:pt x="267054" y="66286"/>
                    <a:pt x="245714" y="80827"/>
                    <a:pt x="217645" y="96069"/>
                  </a:cubicBezTo>
                  <a:cubicBezTo>
                    <a:pt x="189978" y="111111"/>
                    <a:pt x="161407" y="123747"/>
                    <a:pt x="132685" y="133675"/>
                  </a:cubicBezTo>
                  <a:cubicBezTo>
                    <a:pt x="103311" y="143803"/>
                    <a:pt x="73736" y="151124"/>
                    <a:pt x="44412" y="155486"/>
                  </a:cubicBezTo>
                  <a:cubicBezTo>
                    <a:pt x="45366" y="183815"/>
                    <a:pt x="50036" y="241527"/>
                    <a:pt x="70874" y="306259"/>
                  </a:cubicBezTo>
                  <a:cubicBezTo>
                    <a:pt x="87896" y="359207"/>
                    <a:pt x="112249" y="406490"/>
                    <a:pt x="143330" y="446752"/>
                  </a:cubicBezTo>
                  <a:cubicBezTo>
                    <a:pt x="179785" y="494085"/>
                    <a:pt x="225729" y="531991"/>
                    <a:pt x="280059" y="559519"/>
                  </a:cubicBezTo>
                  <a:cubicBezTo>
                    <a:pt x="334590" y="531841"/>
                    <a:pt x="380735" y="493734"/>
                    <a:pt x="417290" y="446101"/>
                  </a:cubicBezTo>
                  <a:cubicBezTo>
                    <a:pt x="448371" y="405587"/>
                    <a:pt x="472725" y="358054"/>
                    <a:pt x="489646" y="304855"/>
                  </a:cubicBezTo>
                  <a:cubicBezTo>
                    <a:pt x="510183" y="240424"/>
                    <a:pt x="514752" y="183514"/>
                    <a:pt x="515656" y="155486"/>
                  </a:cubicBezTo>
                  <a:cubicBezTo>
                    <a:pt x="486382" y="151124"/>
                    <a:pt x="456757" y="143803"/>
                    <a:pt x="427383" y="133675"/>
                  </a:cubicBezTo>
                  <a:cubicBezTo>
                    <a:pt x="398661" y="123747"/>
                    <a:pt x="370090" y="111111"/>
                    <a:pt x="342423" y="96069"/>
                  </a:cubicBezTo>
                  <a:cubicBezTo>
                    <a:pt x="314354" y="80827"/>
                    <a:pt x="293014" y="66286"/>
                    <a:pt x="280059" y="56759"/>
                  </a:cubicBezTo>
                  <a:close/>
                  <a:moveTo>
                    <a:pt x="280059" y="0"/>
                  </a:moveTo>
                  <a:lnTo>
                    <a:pt x="294319" y="12034"/>
                  </a:lnTo>
                  <a:cubicBezTo>
                    <a:pt x="294571" y="12234"/>
                    <a:pt x="320982" y="34346"/>
                    <a:pt x="364567" y="57862"/>
                  </a:cubicBezTo>
                  <a:cubicBezTo>
                    <a:pt x="404335" y="79373"/>
                    <a:pt x="467101" y="106599"/>
                    <a:pt x="540110" y="114070"/>
                  </a:cubicBezTo>
                  <a:lnTo>
                    <a:pt x="559140" y="116025"/>
                  </a:lnTo>
                  <a:lnTo>
                    <a:pt x="559944" y="135079"/>
                  </a:lnTo>
                  <a:cubicBezTo>
                    <a:pt x="560094" y="138488"/>
                    <a:pt x="563107" y="219766"/>
                    <a:pt x="531774" y="318242"/>
                  </a:cubicBezTo>
                  <a:cubicBezTo>
                    <a:pt x="513246" y="376305"/>
                    <a:pt x="486533" y="428351"/>
                    <a:pt x="452338" y="472926"/>
                  </a:cubicBezTo>
                  <a:cubicBezTo>
                    <a:pt x="409407" y="528883"/>
                    <a:pt x="354625" y="573006"/>
                    <a:pt x="289549" y="604043"/>
                  </a:cubicBezTo>
                  <a:lnTo>
                    <a:pt x="280059" y="608556"/>
                  </a:lnTo>
                  <a:lnTo>
                    <a:pt x="270519" y="604043"/>
                  </a:lnTo>
                  <a:cubicBezTo>
                    <a:pt x="205443" y="573006"/>
                    <a:pt x="150661" y="528883"/>
                    <a:pt x="107730" y="472926"/>
                  </a:cubicBezTo>
                  <a:cubicBezTo>
                    <a:pt x="73535" y="428351"/>
                    <a:pt x="46822" y="376305"/>
                    <a:pt x="28294" y="318242"/>
                  </a:cubicBezTo>
                  <a:cubicBezTo>
                    <a:pt x="-3039" y="219766"/>
                    <a:pt x="24" y="138488"/>
                    <a:pt x="124" y="135079"/>
                  </a:cubicBezTo>
                  <a:lnTo>
                    <a:pt x="978" y="116025"/>
                  </a:lnTo>
                  <a:lnTo>
                    <a:pt x="19958" y="114070"/>
                  </a:lnTo>
                  <a:cubicBezTo>
                    <a:pt x="92967" y="106599"/>
                    <a:pt x="155733" y="79373"/>
                    <a:pt x="195501" y="57862"/>
                  </a:cubicBezTo>
                  <a:cubicBezTo>
                    <a:pt x="239086" y="34346"/>
                    <a:pt x="265497" y="12234"/>
                    <a:pt x="265799" y="120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图文框 30"/>
            <p:cNvSpPr/>
            <p:nvPr/>
          </p:nvSpPr>
          <p:spPr>
            <a:xfrm>
              <a:off x="1543050" y="3022600"/>
              <a:ext cx="1765300" cy="1765300"/>
            </a:xfrm>
            <a:prstGeom prst="frame">
              <a:avLst>
                <a:gd name="adj1" fmla="val 2428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2" name="Group 13"/>
          <p:cNvGrpSpPr/>
          <p:nvPr/>
        </p:nvGrpSpPr>
        <p:grpSpPr>
          <a:xfrm rot="2700000">
            <a:off x="5604362" y="2992580"/>
            <a:ext cx="1271566" cy="1271566"/>
            <a:chOff x="1543050" y="3022600"/>
            <a:chExt cx="1765300" cy="1765300"/>
          </a:xfrm>
        </p:grpSpPr>
        <p:sp>
          <p:nvSpPr>
            <p:cNvPr id="33" name="矩形 32"/>
            <p:cNvSpPr/>
            <p:nvPr/>
          </p:nvSpPr>
          <p:spPr>
            <a:xfrm>
              <a:off x="1670844" y="3150394"/>
              <a:ext cx="1509712" cy="1509712"/>
            </a:xfrm>
            <a:prstGeom prst="rect">
              <a:avLst/>
            </a:prstGeom>
            <a:solidFill>
              <a:srgbClr val="97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Oval 15"/>
            <p:cNvSpPr/>
            <p:nvPr/>
          </p:nvSpPr>
          <p:spPr>
            <a:xfrm rot="18900000">
              <a:off x="1949451" y="3430592"/>
              <a:ext cx="952500" cy="949315"/>
            </a:xfrm>
            <a:custGeom>
              <a:avLst/>
              <a:gdLst>
                <a:gd name="connsiteX0" fmla="*/ 81603 w 608615"/>
                <a:gd name="connsiteY0" fmla="*/ 176901 h 606580"/>
                <a:gd name="connsiteX1" fmla="*/ 42180 w 608615"/>
                <a:gd name="connsiteY1" fmla="*/ 215826 h 606580"/>
                <a:gd name="connsiteX2" fmla="*/ 25449 w 608615"/>
                <a:gd name="connsiteY2" fmla="*/ 362636 h 606580"/>
                <a:gd name="connsiteX3" fmla="*/ 29543 w 608615"/>
                <a:gd name="connsiteY3" fmla="*/ 376411 h 606580"/>
                <a:gd name="connsiteX4" fmla="*/ 38798 w 608615"/>
                <a:gd name="connsiteY4" fmla="*/ 380765 h 606580"/>
                <a:gd name="connsiteX5" fmla="*/ 48409 w 608615"/>
                <a:gd name="connsiteY5" fmla="*/ 380765 h 606580"/>
                <a:gd name="connsiteX6" fmla="*/ 61046 w 608615"/>
                <a:gd name="connsiteY6" fmla="*/ 392496 h 606580"/>
                <a:gd name="connsiteX7" fmla="*/ 75018 w 608615"/>
                <a:gd name="connsiteY7" fmla="*/ 581341 h 606580"/>
                <a:gd name="connsiteX8" fmla="*/ 152796 w 608615"/>
                <a:gd name="connsiteY8" fmla="*/ 581341 h 606580"/>
                <a:gd name="connsiteX9" fmla="*/ 166768 w 608615"/>
                <a:gd name="connsiteY9" fmla="*/ 392496 h 606580"/>
                <a:gd name="connsiteX10" fmla="*/ 179405 w 608615"/>
                <a:gd name="connsiteY10" fmla="*/ 380765 h 606580"/>
                <a:gd name="connsiteX11" fmla="*/ 189016 w 608615"/>
                <a:gd name="connsiteY11" fmla="*/ 380765 h 606580"/>
                <a:gd name="connsiteX12" fmla="*/ 198271 w 608615"/>
                <a:gd name="connsiteY12" fmla="*/ 376411 h 606580"/>
                <a:gd name="connsiteX13" fmla="*/ 202365 w 608615"/>
                <a:gd name="connsiteY13" fmla="*/ 362636 h 606580"/>
                <a:gd name="connsiteX14" fmla="*/ 185634 w 608615"/>
                <a:gd name="connsiteY14" fmla="*/ 215826 h 606580"/>
                <a:gd name="connsiteX15" fmla="*/ 146211 w 608615"/>
                <a:gd name="connsiteY15" fmla="*/ 176901 h 606580"/>
                <a:gd name="connsiteX16" fmla="*/ 329132 w 608615"/>
                <a:gd name="connsiteY16" fmla="*/ 176837 h 606580"/>
                <a:gd name="connsiteX17" fmla="*/ 455700 w 608615"/>
                <a:gd name="connsiteY17" fmla="*/ 303299 h 606580"/>
                <a:gd name="connsiteX18" fmla="*/ 329132 w 608615"/>
                <a:gd name="connsiteY18" fmla="*/ 429673 h 606580"/>
                <a:gd name="connsiteX19" fmla="*/ 252585 w 608615"/>
                <a:gd name="connsiteY19" fmla="*/ 403456 h 606580"/>
                <a:gd name="connsiteX20" fmla="*/ 250182 w 608615"/>
                <a:gd name="connsiteY20" fmla="*/ 385682 h 606580"/>
                <a:gd name="connsiteX21" fmla="*/ 267984 w 608615"/>
                <a:gd name="connsiteY21" fmla="*/ 383372 h 606580"/>
                <a:gd name="connsiteX22" fmla="*/ 329132 w 608615"/>
                <a:gd name="connsiteY22" fmla="*/ 404434 h 606580"/>
                <a:gd name="connsiteX23" fmla="*/ 430422 w 608615"/>
                <a:gd name="connsiteY23" fmla="*/ 303299 h 606580"/>
                <a:gd name="connsiteX24" fmla="*/ 329132 w 608615"/>
                <a:gd name="connsiteY24" fmla="*/ 202165 h 606580"/>
                <a:gd name="connsiteX25" fmla="*/ 258816 w 608615"/>
                <a:gd name="connsiteY25" fmla="*/ 230781 h 606580"/>
                <a:gd name="connsiteX26" fmla="*/ 240925 w 608615"/>
                <a:gd name="connsiteY26" fmla="*/ 230426 h 606580"/>
                <a:gd name="connsiteX27" fmla="*/ 241192 w 608615"/>
                <a:gd name="connsiteY27" fmla="*/ 212563 h 606580"/>
                <a:gd name="connsiteX28" fmla="*/ 329132 w 608615"/>
                <a:gd name="connsiteY28" fmla="*/ 176837 h 606580"/>
                <a:gd name="connsiteX29" fmla="*/ 81603 w 608615"/>
                <a:gd name="connsiteY29" fmla="*/ 151574 h 606580"/>
                <a:gd name="connsiteX30" fmla="*/ 146211 w 608615"/>
                <a:gd name="connsiteY30" fmla="*/ 151574 h 606580"/>
                <a:gd name="connsiteX31" fmla="*/ 210819 w 608615"/>
                <a:gd name="connsiteY31" fmla="*/ 212982 h 606580"/>
                <a:gd name="connsiteX32" fmla="*/ 227549 w 608615"/>
                <a:gd name="connsiteY32" fmla="*/ 359793 h 606580"/>
                <a:gd name="connsiteX33" fmla="*/ 217137 w 608615"/>
                <a:gd name="connsiteY33" fmla="*/ 393296 h 606580"/>
                <a:gd name="connsiteX34" fmla="*/ 191152 w 608615"/>
                <a:gd name="connsiteY34" fmla="*/ 406004 h 606580"/>
                <a:gd name="connsiteX35" fmla="*/ 177180 w 608615"/>
                <a:gd name="connsiteY35" fmla="*/ 594938 h 606580"/>
                <a:gd name="connsiteX36" fmla="*/ 164543 w 608615"/>
                <a:gd name="connsiteY36" fmla="*/ 606580 h 606580"/>
                <a:gd name="connsiteX37" fmla="*/ 63271 w 608615"/>
                <a:gd name="connsiteY37" fmla="*/ 606580 h 606580"/>
                <a:gd name="connsiteX38" fmla="*/ 50634 w 608615"/>
                <a:gd name="connsiteY38" fmla="*/ 594938 h 606580"/>
                <a:gd name="connsiteX39" fmla="*/ 36662 w 608615"/>
                <a:gd name="connsiteY39" fmla="*/ 406004 h 606580"/>
                <a:gd name="connsiteX40" fmla="*/ 10677 w 608615"/>
                <a:gd name="connsiteY40" fmla="*/ 393296 h 606580"/>
                <a:gd name="connsiteX41" fmla="*/ 265 w 608615"/>
                <a:gd name="connsiteY41" fmla="*/ 359793 h 606580"/>
                <a:gd name="connsiteX42" fmla="*/ 17084 w 608615"/>
                <a:gd name="connsiteY42" fmla="*/ 212982 h 606580"/>
                <a:gd name="connsiteX43" fmla="*/ 81603 w 608615"/>
                <a:gd name="connsiteY43" fmla="*/ 151574 h 606580"/>
                <a:gd name="connsiteX44" fmla="*/ 113916 w 608615"/>
                <a:gd name="connsiteY44" fmla="*/ 25241 h 606580"/>
                <a:gd name="connsiteX45" fmla="*/ 75923 w 608615"/>
                <a:gd name="connsiteY45" fmla="*/ 63191 h 606580"/>
                <a:gd name="connsiteX46" fmla="*/ 113916 w 608615"/>
                <a:gd name="connsiteY46" fmla="*/ 101053 h 606580"/>
                <a:gd name="connsiteX47" fmla="*/ 151909 w 608615"/>
                <a:gd name="connsiteY47" fmla="*/ 63191 h 606580"/>
                <a:gd name="connsiteX48" fmla="*/ 113916 w 608615"/>
                <a:gd name="connsiteY48" fmla="*/ 25241 h 606580"/>
                <a:gd name="connsiteX49" fmla="*/ 409385 w 608615"/>
                <a:gd name="connsiteY49" fmla="*/ 24335 h 606580"/>
                <a:gd name="connsiteX50" fmla="*/ 430612 w 608615"/>
                <a:gd name="connsiteY50" fmla="*/ 28235 h 606580"/>
                <a:gd name="connsiteX51" fmla="*/ 493358 w 608615"/>
                <a:gd name="connsiteY51" fmla="*/ 65385 h 606580"/>
                <a:gd name="connsiteX52" fmla="*/ 512404 w 608615"/>
                <a:gd name="connsiteY52" fmla="*/ 103335 h 606580"/>
                <a:gd name="connsiteX53" fmla="*/ 495227 w 608615"/>
                <a:gd name="connsiteY53" fmla="*/ 141463 h 606580"/>
                <a:gd name="connsiteX54" fmla="*/ 492023 w 608615"/>
                <a:gd name="connsiteY54" fmla="*/ 173902 h 606580"/>
                <a:gd name="connsiteX55" fmla="*/ 513650 w 608615"/>
                <a:gd name="connsiteY55" fmla="*/ 212297 h 606580"/>
                <a:gd name="connsiteX56" fmla="*/ 541864 w 608615"/>
                <a:gd name="connsiteY56" fmla="*/ 225539 h 606580"/>
                <a:gd name="connsiteX57" fmla="*/ 582894 w 608615"/>
                <a:gd name="connsiteY57" fmla="*/ 228917 h 606580"/>
                <a:gd name="connsiteX58" fmla="*/ 606212 w 608615"/>
                <a:gd name="connsiteY58" fmla="*/ 265089 h 606580"/>
                <a:gd name="connsiteX59" fmla="*/ 608615 w 608615"/>
                <a:gd name="connsiteY59" fmla="*/ 302417 h 606580"/>
                <a:gd name="connsiteX60" fmla="*/ 606212 w 608615"/>
                <a:gd name="connsiteY60" fmla="*/ 339656 h 606580"/>
                <a:gd name="connsiteX61" fmla="*/ 582894 w 608615"/>
                <a:gd name="connsiteY61" fmla="*/ 375828 h 606580"/>
                <a:gd name="connsiteX62" fmla="*/ 542131 w 608615"/>
                <a:gd name="connsiteY62" fmla="*/ 379383 h 606580"/>
                <a:gd name="connsiteX63" fmla="*/ 513650 w 608615"/>
                <a:gd name="connsiteY63" fmla="*/ 392448 h 606580"/>
                <a:gd name="connsiteX64" fmla="*/ 492023 w 608615"/>
                <a:gd name="connsiteY64" fmla="*/ 430843 h 606580"/>
                <a:gd name="connsiteX65" fmla="*/ 495227 w 608615"/>
                <a:gd name="connsiteY65" fmla="*/ 463282 h 606580"/>
                <a:gd name="connsiteX66" fmla="*/ 512404 w 608615"/>
                <a:gd name="connsiteY66" fmla="*/ 501410 h 606580"/>
                <a:gd name="connsiteX67" fmla="*/ 493358 w 608615"/>
                <a:gd name="connsiteY67" fmla="*/ 539449 h 606580"/>
                <a:gd name="connsiteX68" fmla="*/ 430612 w 608615"/>
                <a:gd name="connsiteY68" fmla="*/ 576510 h 606580"/>
                <a:gd name="connsiteX69" fmla="*/ 388692 w 608615"/>
                <a:gd name="connsiteY69" fmla="*/ 574644 h 606580"/>
                <a:gd name="connsiteX70" fmla="*/ 364483 w 608615"/>
                <a:gd name="connsiteY70" fmla="*/ 540071 h 606580"/>
                <a:gd name="connsiteX71" fmla="*/ 339029 w 608615"/>
                <a:gd name="connsiteY71" fmla="*/ 521229 h 606580"/>
                <a:gd name="connsiteX72" fmla="*/ 295952 w 608615"/>
                <a:gd name="connsiteY72" fmla="*/ 521229 h 606580"/>
                <a:gd name="connsiteX73" fmla="*/ 270497 w 608615"/>
                <a:gd name="connsiteY73" fmla="*/ 540071 h 606580"/>
                <a:gd name="connsiteX74" fmla="*/ 250917 w 608615"/>
                <a:gd name="connsiteY74" fmla="*/ 571711 h 606580"/>
                <a:gd name="connsiteX75" fmla="*/ 223504 w 608615"/>
                <a:gd name="connsiteY75" fmla="*/ 580421 h 606580"/>
                <a:gd name="connsiteX76" fmla="*/ 215138 w 608615"/>
                <a:gd name="connsiteY76" fmla="*/ 579710 h 606580"/>
                <a:gd name="connsiteX77" fmla="*/ 204903 w 608615"/>
                <a:gd name="connsiteY77" fmla="*/ 565045 h 606580"/>
                <a:gd name="connsiteX78" fmla="*/ 219499 w 608615"/>
                <a:gd name="connsiteY78" fmla="*/ 554825 h 606580"/>
                <a:gd name="connsiteX79" fmla="*/ 236232 w 608615"/>
                <a:gd name="connsiteY79" fmla="*/ 551003 h 606580"/>
                <a:gd name="connsiteX80" fmla="*/ 245488 w 608615"/>
                <a:gd name="connsiteY80" fmla="*/ 535983 h 606580"/>
                <a:gd name="connsiteX81" fmla="*/ 298533 w 608615"/>
                <a:gd name="connsiteY81" fmla="*/ 496077 h 606580"/>
                <a:gd name="connsiteX82" fmla="*/ 336359 w 608615"/>
                <a:gd name="connsiteY82" fmla="*/ 496077 h 606580"/>
                <a:gd name="connsiteX83" fmla="*/ 389404 w 608615"/>
                <a:gd name="connsiteY83" fmla="*/ 535983 h 606580"/>
                <a:gd name="connsiteX84" fmla="*/ 400885 w 608615"/>
                <a:gd name="connsiteY84" fmla="*/ 552425 h 606580"/>
                <a:gd name="connsiteX85" fmla="*/ 420465 w 608615"/>
                <a:gd name="connsiteY85" fmla="*/ 553225 h 606580"/>
                <a:gd name="connsiteX86" fmla="*/ 477782 w 608615"/>
                <a:gd name="connsiteY86" fmla="*/ 519363 h 606580"/>
                <a:gd name="connsiteX87" fmla="*/ 487039 w 608615"/>
                <a:gd name="connsiteY87" fmla="*/ 500877 h 606580"/>
                <a:gd name="connsiteX88" fmla="*/ 478850 w 608615"/>
                <a:gd name="connsiteY88" fmla="*/ 482568 h 606580"/>
                <a:gd name="connsiteX89" fmla="*/ 471285 w 608615"/>
                <a:gd name="connsiteY89" fmla="*/ 416356 h 606580"/>
                <a:gd name="connsiteX90" fmla="*/ 490421 w 608615"/>
                <a:gd name="connsiteY90" fmla="*/ 382227 h 606580"/>
                <a:gd name="connsiteX91" fmla="*/ 550942 w 608615"/>
                <a:gd name="connsiteY91" fmla="*/ 355654 h 606580"/>
                <a:gd name="connsiteX92" fmla="*/ 569899 w 608615"/>
                <a:gd name="connsiteY92" fmla="*/ 354143 h 606580"/>
                <a:gd name="connsiteX93" fmla="*/ 581113 w 608615"/>
                <a:gd name="connsiteY93" fmla="*/ 336545 h 606580"/>
                <a:gd name="connsiteX94" fmla="*/ 583250 w 608615"/>
                <a:gd name="connsiteY94" fmla="*/ 302328 h 606580"/>
                <a:gd name="connsiteX95" fmla="*/ 581113 w 608615"/>
                <a:gd name="connsiteY95" fmla="*/ 268200 h 606580"/>
                <a:gd name="connsiteX96" fmla="*/ 569899 w 608615"/>
                <a:gd name="connsiteY96" fmla="*/ 250602 h 606580"/>
                <a:gd name="connsiteX97" fmla="*/ 551209 w 608615"/>
                <a:gd name="connsiteY97" fmla="*/ 249003 h 606580"/>
                <a:gd name="connsiteX98" fmla="*/ 490421 w 608615"/>
                <a:gd name="connsiteY98" fmla="*/ 222429 h 606580"/>
                <a:gd name="connsiteX99" fmla="*/ 471374 w 608615"/>
                <a:gd name="connsiteY99" fmla="*/ 188389 h 606580"/>
                <a:gd name="connsiteX100" fmla="*/ 478939 w 608615"/>
                <a:gd name="connsiteY100" fmla="*/ 122177 h 606580"/>
                <a:gd name="connsiteX101" fmla="*/ 487039 w 608615"/>
                <a:gd name="connsiteY101" fmla="*/ 103868 h 606580"/>
                <a:gd name="connsiteX102" fmla="*/ 477782 w 608615"/>
                <a:gd name="connsiteY102" fmla="*/ 85293 h 606580"/>
                <a:gd name="connsiteX103" fmla="*/ 420554 w 608615"/>
                <a:gd name="connsiteY103" fmla="*/ 51431 h 606580"/>
                <a:gd name="connsiteX104" fmla="*/ 400885 w 608615"/>
                <a:gd name="connsiteY104" fmla="*/ 52320 h 606580"/>
                <a:gd name="connsiteX105" fmla="*/ 389404 w 608615"/>
                <a:gd name="connsiteY105" fmla="*/ 68762 h 606580"/>
                <a:gd name="connsiteX106" fmla="*/ 336359 w 608615"/>
                <a:gd name="connsiteY106" fmla="*/ 108667 h 606580"/>
                <a:gd name="connsiteX107" fmla="*/ 298622 w 608615"/>
                <a:gd name="connsiteY107" fmla="*/ 108667 h 606580"/>
                <a:gd name="connsiteX108" fmla="*/ 245488 w 608615"/>
                <a:gd name="connsiteY108" fmla="*/ 68762 h 606580"/>
                <a:gd name="connsiteX109" fmla="*/ 234986 w 608615"/>
                <a:gd name="connsiteY109" fmla="*/ 52942 h 606580"/>
                <a:gd name="connsiteX110" fmla="*/ 216117 w 608615"/>
                <a:gd name="connsiteY110" fmla="*/ 50987 h 606580"/>
                <a:gd name="connsiteX111" fmla="*/ 200008 w 608615"/>
                <a:gd name="connsiteY111" fmla="*/ 43166 h 606580"/>
                <a:gd name="connsiteX112" fmla="*/ 207929 w 608615"/>
                <a:gd name="connsiteY112" fmla="*/ 27079 h 606580"/>
                <a:gd name="connsiteX113" fmla="*/ 247980 w 608615"/>
                <a:gd name="connsiteY113" fmla="*/ 31257 h 606580"/>
                <a:gd name="connsiteX114" fmla="*/ 270497 w 608615"/>
                <a:gd name="connsiteY114" fmla="*/ 64674 h 606580"/>
                <a:gd name="connsiteX115" fmla="*/ 295863 w 608615"/>
                <a:gd name="connsiteY115" fmla="*/ 83516 h 606580"/>
                <a:gd name="connsiteX116" fmla="*/ 339029 w 608615"/>
                <a:gd name="connsiteY116" fmla="*/ 83516 h 606580"/>
                <a:gd name="connsiteX117" fmla="*/ 364483 w 608615"/>
                <a:gd name="connsiteY117" fmla="*/ 64674 h 606580"/>
                <a:gd name="connsiteX118" fmla="*/ 388692 w 608615"/>
                <a:gd name="connsiteY118" fmla="*/ 30101 h 606580"/>
                <a:gd name="connsiteX119" fmla="*/ 409385 w 608615"/>
                <a:gd name="connsiteY119" fmla="*/ 24335 h 606580"/>
                <a:gd name="connsiteX120" fmla="*/ 113916 w 608615"/>
                <a:gd name="connsiteY120" fmla="*/ 0 h 606580"/>
                <a:gd name="connsiteX121" fmla="*/ 177178 w 608615"/>
                <a:gd name="connsiteY121" fmla="*/ 63191 h 606580"/>
                <a:gd name="connsiteX122" fmla="*/ 113916 w 608615"/>
                <a:gd name="connsiteY122" fmla="*/ 126383 h 606580"/>
                <a:gd name="connsiteX123" fmla="*/ 50654 w 608615"/>
                <a:gd name="connsiteY123" fmla="*/ 63191 h 606580"/>
                <a:gd name="connsiteX124" fmla="*/ 113916 w 608615"/>
                <a:gd name="connsiteY124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08615" h="606580">
                  <a:moveTo>
                    <a:pt x="81603" y="176901"/>
                  </a:moveTo>
                  <a:cubicBezTo>
                    <a:pt x="61669" y="176901"/>
                    <a:pt x="44761" y="193609"/>
                    <a:pt x="42180" y="215826"/>
                  </a:cubicBezTo>
                  <a:lnTo>
                    <a:pt x="25449" y="362636"/>
                  </a:lnTo>
                  <a:cubicBezTo>
                    <a:pt x="24827" y="367791"/>
                    <a:pt x="26339" y="372767"/>
                    <a:pt x="29543" y="376411"/>
                  </a:cubicBezTo>
                  <a:cubicBezTo>
                    <a:pt x="30967" y="378011"/>
                    <a:pt x="34171" y="380765"/>
                    <a:pt x="38798" y="380765"/>
                  </a:cubicBezTo>
                  <a:lnTo>
                    <a:pt x="48409" y="380765"/>
                  </a:lnTo>
                  <a:cubicBezTo>
                    <a:pt x="55084" y="380765"/>
                    <a:pt x="60512" y="385920"/>
                    <a:pt x="61046" y="392496"/>
                  </a:cubicBezTo>
                  <a:lnTo>
                    <a:pt x="75018" y="581341"/>
                  </a:lnTo>
                  <a:lnTo>
                    <a:pt x="152796" y="581341"/>
                  </a:lnTo>
                  <a:lnTo>
                    <a:pt x="166768" y="392496"/>
                  </a:lnTo>
                  <a:cubicBezTo>
                    <a:pt x="167213" y="385920"/>
                    <a:pt x="172730" y="380765"/>
                    <a:pt x="179405" y="380765"/>
                  </a:cubicBezTo>
                  <a:lnTo>
                    <a:pt x="189016" y="380765"/>
                  </a:lnTo>
                  <a:cubicBezTo>
                    <a:pt x="193643" y="380765"/>
                    <a:pt x="196847" y="378011"/>
                    <a:pt x="198271" y="376411"/>
                  </a:cubicBezTo>
                  <a:cubicBezTo>
                    <a:pt x="201475" y="372767"/>
                    <a:pt x="202987" y="367791"/>
                    <a:pt x="202365" y="362636"/>
                  </a:cubicBezTo>
                  <a:lnTo>
                    <a:pt x="185634" y="215826"/>
                  </a:lnTo>
                  <a:cubicBezTo>
                    <a:pt x="183053" y="193609"/>
                    <a:pt x="166145" y="176901"/>
                    <a:pt x="146211" y="176901"/>
                  </a:cubicBezTo>
                  <a:close/>
                  <a:moveTo>
                    <a:pt x="329132" y="176837"/>
                  </a:moveTo>
                  <a:cubicBezTo>
                    <a:pt x="398913" y="176837"/>
                    <a:pt x="455700" y="233536"/>
                    <a:pt x="455700" y="303299"/>
                  </a:cubicBezTo>
                  <a:cubicBezTo>
                    <a:pt x="455700" y="372974"/>
                    <a:pt x="398913" y="429673"/>
                    <a:pt x="329132" y="429673"/>
                  </a:cubicBezTo>
                  <a:cubicBezTo>
                    <a:pt x="301539" y="429673"/>
                    <a:pt x="275104" y="420608"/>
                    <a:pt x="252585" y="403456"/>
                  </a:cubicBezTo>
                  <a:cubicBezTo>
                    <a:pt x="247067" y="399190"/>
                    <a:pt x="245999" y="391281"/>
                    <a:pt x="250182" y="385682"/>
                  </a:cubicBezTo>
                  <a:cubicBezTo>
                    <a:pt x="254455" y="380172"/>
                    <a:pt x="262465" y="379106"/>
                    <a:pt x="267984" y="383372"/>
                  </a:cubicBezTo>
                  <a:cubicBezTo>
                    <a:pt x="286052" y="397146"/>
                    <a:pt x="307147" y="404434"/>
                    <a:pt x="329132" y="404434"/>
                  </a:cubicBezTo>
                  <a:cubicBezTo>
                    <a:pt x="384939" y="404434"/>
                    <a:pt x="430422" y="359021"/>
                    <a:pt x="430422" y="303299"/>
                  </a:cubicBezTo>
                  <a:cubicBezTo>
                    <a:pt x="430422" y="247489"/>
                    <a:pt x="384939" y="202165"/>
                    <a:pt x="329132" y="202165"/>
                  </a:cubicBezTo>
                  <a:cubicBezTo>
                    <a:pt x="302874" y="202165"/>
                    <a:pt x="277863" y="212296"/>
                    <a:pt x="258816" y="230781"/>
                  </a:cubicBezTo>
                  <a:cubicBezTo>
                    <a:pt x="253831" y="235580"/>
                    <a:pt x="245821" y="235491"/>
                    <a:pt x="240925" y="230426"/>
                  </a:cubicBezTo>
                  <a:cubicBezTo>
                    <a:pt x="236030" y="225449"/>
                    <a:pt x="236208" y="217451"/>
                    <a:pt x="241192" y="212563"/>
                  </a:cubicBezTo>
                  <a:cubicBezTo>
                    <a:pt x="265046" y="189545"/>
                    <a:pt x="296288" y="176837"/>
                    <a:pt x="329132" y="176837"/>
                  </a:cubicBezTo>
                  <a:close/>
                  <a:moveTo>
                    <a:pt x="81603" y="151574"/>
                  </a:moveTo>
                  <a:lnTo>
                    <a:pt x="146211" y="151574"/>
                  </a:lnTo>
                  <a:cubicBezTo>
                    <a:pt x="179049" y="151574"/>
                    <a:pt x="206814" y="177968"/>
                    <a:pt x="210819" y="212982"/>
                  </a:cubicBezTo>
                  <a:lnTo>
                    <a:pt x="227549" y="359793"/>
                  </a:lnTo>
                  <a:cubicBezTo>
                    <a:pt x="228973" y="372056"/>
                    <a:pt x="225146" y="384320"/>
                    <a:pt x="217137" y="393296"/>
                  </a:cubicBezTo>
                  <a:cubicBezTo>
                    <a:pt x="210285" y="401027"/>
                    <a:pt x="201119" y="405471"/>
                    <a:pt x="191152" y="406004"/>
                  </a:cubicBezTo>
                  <a:lnTo>
                    <a:pt x="177180" y="594938"/>
                  </a:lnTo>
                  <a:cubicBezTo>
                    <a:pt x="176646" y="601515"/>
                    <a:pt x="171129" y="606580"/>
                    <a:pt x="164543" y="606580"/>
                  </a:cubicBezTo>
                  <a:lnTo>
                    <a:pt x="63271" y="606580"/>
                  </a:lnTo>
                  <a:cubicBezTo>
                    <a:pt x="56685" y="606580"/>
                    <a:pt x="51168" y="601515"/>
                    <a:pt x="50634" y="594938"/>
                  </a:cubicBezTo>
                  <a:lnTo>
                    <a:pt x="36662" y="406004"/>
                  </a:lnTo>
                  <a:cubicBezTo>
                    <a:pt x="26695" y="405471"/>
                    <a:pt x="17529" y="400939"/>
                    <a:pt x="10677" y="393296"/>
                  </a:cubicBezTo>
                  <a:cubicBezTo>
                    <a:pt x="2668" y="384320"/>
                    <a:pt x="-1070" y="372056"/>
                    <a:pt x="265" y="359793"/>
                  </a:cubicBezTo>
                  <a:lnTo>
                    <a:pt x="17084" y="212982"/>
                  </a:lnTo>
                  <a:cubicBezTo>
                    <a:pt x="21000" y="177968"/>
                    <a:pt x="48765" y="151574"/>
                    <a:pt x="81603" y="151574"/>
                  </a:cubicBezTo>
                  <a:close/>
                  <a:moveTo>
                    <a:pt x="113916" y="25241"/>
                  </a:moveTo>
                  <a:cubicBezTo>
                    <a:pt x="93007" y="25241"/>
                    <a:pt x="75923" y="42217"/>
                    <a:pt x="75923" y="63191"/>
                  </a:cubicBezTo>
                  <a:cubicBezTo>
                    <a:pt x="75923" y="84078"/>
                    <a:pt x="93007" y="101053"/>
                    <a:pt x="113916" y="101053"/>
                  </a:cubicBezTo>
                  <a:cubicBezTo>
                    <a:pt x="134825" y="101053"/>
                    <a:pt x="151909" y="84078"/>
                    <a:pt x="151909" y="63191"/>
                  </a:cubicBezTo>
                  <a:cubicBezTo>
                    <a:pt x="151909" y="42217"/>
                    <a:pt x="134825" y="25241"/>
                    <a:pt x="113916" y="25241"/>
                  </a:cubicBezTo>
                  <a:close/>
                  <a:moveTo>
                    <a:pt x="409385" y="24335"/>
                  </a:moveTo>
                  <a:cubicBezTo>
                    <a:pt x="416527" y="24013"/>
                    <a:pt x="423758" y="25302"/>
                    <a:pt x="430612" y="28235"/>
                  </a:cubicBezTo>
                  <a:cubicBezTo>
                    <a:pt x="452862" y="37833"/>
                    <a:pt x="473955" y="50365"/>
                    <a:pt x="493358" y="65385"/>
                  </a:cubicBezTo>
                  <a:cubicBezTo>
                    <a:pt x="505106" y="74539"/>
                    <a:pt x="512048" y="88404"/>
                    <a:pt x="512404" y="103335"/>
                  </a:cubicBezTo>
                  <a:cubicBezTo>
                    <a:pt x="512671" y="118177"/>
                    <a:pt x="506441" y="132042"/>
                    <a:pt x="495227" y="141463"/>
                  </a:cubicBezTo>
                  <a:cubicBezTo>
                    <a:pt x="485971" y="149284"/>
                    <a:pt x="484547" y="163237"/>
                    <a:pt x="492023" y="173902"/>
                  </a:cubicBezTo>
                  <a:cubicBezTo>
                    <a:pt x="500478" y="185901"/>
                    <a:pt x="507687" y="198788"/>
                    <a:pt x="513650" y="212297"/>
                  </a:cubicBezTo>
                  <a:cubicBezTo>
                    <a:pt x="518634" y="223851"/>
                    <a:pt x="531094" y="229716"/>
                    <a:pt x="541864" y="225539"/>
                  </a:cubicBezTo>
                  <a:cubicBezTo>
                    <a:pt x="555570" y="220207"/>
                    <a:pt x="570433" y="221540"/>
                    <a:pt x="582894" y="228917"/>
                  </a:cubicBezTo>
                  <a:cubicBezTo>
                    <a:pt x="595799" y="236649"/>
                    <a:pt x="604343" y="249891"/>
                    <a:pt x="606212" y="265089"/>
                  </a:cubicBezTo>
                  <a:cubicBezTo>
                    <a:pt x="607814" y="277354"/>
                    <a:pt x="608615" y="289885"/>
                    <a:pt x="608615" y="302417"/>
                  </a:cubicBezTo>
                  <a:cubicBezTo>
                    <a:pt x="608615" y="314860"/>
                    <a:pt x="607814" y="327391"/>
                    <a:pt x="606212" y="339656"/>
                  </a:cubicBezTo>
                  <a:cubicBezTo>
                    <a:pt x="604343" y="354943"/>
                    <a:pt x="595799" y="368096"/>
                    <a:pt x="582894" y="375828"/>
                  </a:cubicBezTo>
                  <a:cubicBezTo>
                    <a:pt x="570433" y="383205"/>
                    <a:pt x="555659" y="384538"/>
                    <a:pt x="542131" y="379383"/>
                  </a:cubicBezTo>
                  <a:cubicBezTo>
                    <a:pt x="531094" y="375117"/>
                    <a:pt x="518634" y="380894"/>
                    <a:pt x="513650" y="392448"/>
                  </a:cubicBezTo>
                  <a:cubicBezTo>
                    <a:pt x="507776" y="405957"/>
                    <a:pt x="500478" y="418844"/>
                    <a:pt x="492023" y="430843"/>
                  </a:cubicBezTo>
                  <a:cubicBezTo>
                    <a:pt x="484547" y="441508"/>
                    <a:pt x="485971" y="455461"/>
                    <a:pt x="495227" y="463282"/>
                  </a:cubicBezTo>
                  <a:cubicBezTo>
                    <a:pt x="506441" y="472703"/>
                    <a:pt x="512671" y="486657"/>
                    <a:pt x="512404" y="501410"/>
                  </a:cubicBezTo>
                  <a:cubicBezTo>
                    <a:pt x="512048" y="516430"/>
                    <a:pt x="505106" y="530295"/>
                    <a:pt x="493358" y="539449"/>
                  </a:cubicBezTo>
                  <a:cubicBezTo>
                    <a:pt x="473955" y="554469"/>
                    <a:pt x="452862" y="566912"/>
                    <a:pt x="430612" y="576510"/>
                  </a:cubicBezTo>
                  <a:cubicBezTo>
                    <a:pt x="416905" y="582376"/>
                    <a:pt x="401686" y="581754"/>
                    <a:pt x="388692" y="574644"/>
                  </a:cubicBezTo>
                  <a:cubicBezTo>
                    <a:pt x="375697" y="567534"/>
                    <a:pt x="366886" y="554913"/>
                    <a:pt x="364483" y="540071"/>
                  </a:cubicBezTo>
                  <a:cubicBezTo>
                    <a:pt x="362436" y="527984"/>
                    <a:pt x="351667" y="519807"/>
                    <a:pt x="339029" y="521229"/>
                  </a:cubicBezTo>
                  <a:cubicBezTo>
                    <a:pt x="324788" y="522740"/>
                    <a:pt x="310103" y="522740"/>
                    <a:pt x="295952" y="521229"/>
                  </a:cubicBezTo>
                  <a:cubicBezTo>
                    <a:pt x="283225" y="519807"/>
                    <a:pt x="272455" y="527984"/>
                    <a:pt x="270497" y="540071"/>
                  </a:cubicBezTo>
                  <a:cubicBezTo>
                    <a:pt x="268361" y="553047"/>
                    <a:pt x="261508" y="564245"/>
                    <a:pt x="250917" y="571711"/>
                  </a:cubicBezTo>
                  <a:cubicBezTo>
                    <a:pt x="242729" y="577399"/>
                    <a:pt x="233206" y="580421"/>
                    <a:pt x="223504" y="580421"/>
                  </a:cubicBezTo>
                  <a:cubicBezTo>
                    <a:pt x="220745" y="580421"/>
                    <a:pt x="217897" y="580154"/>
                    <a:pt x="215138" y="579710"/>
                  </a:cubicBezTo>
                  <a:cubicBezTo>
                    <a:pt x="208285" y="578465"/>
                    <a:pt x="203657" y="571889"/>
                    <a:pt x="204903" y="565045"/>
                  </a:cubicBezTo>
                  <a:cubicBezTo>
                    <a:pt x="206060" y="558113"/>
                    <a:pt x="212824" y="553491"/>
                    <a:pt x="219499" y="554825"/>
                  </a:cubicBezTo>
                  <a:cubicBezTo>
                    <a:pt x="225374" y="555802"/>
                    <a:pt x="231337" y="554469"/>
                    <a:pt x="236232" y="551003"/>
                  </a:cubicBezTo>
                  <a:cubicBezTo>
                    <a:pt x="241216" y="547537"/>
                    <a:pt x="244509" y="542204"/>
                    <a:pt x="245488" y="535983"/>
                  </a:cubicBezTo>
                  <a:cubicBezTo>
                    <a:pt x="249671" y="510387"/>
                    <a:pt x="272277" y="493233"/>
                    <a:pt x="298533" y="496077"/>
                  </a:cubicBezTo>
                  <a:cubicBezTo>
                    <a:pt x="310993" y="497411"/>
                    <a:pt x="323987" y="497411"/>
                    <a:pt x="336359" y="496077"/>
                  </a:cubicBezTo>
                  <a:cubicBezTo>
                    <a:pt x="361902" y="493145"/>
                    <a:pt x="385310" y="510831"/>
                    <a:pt x="389404" y="535983"/>
                  </a:cubicBezTo>
                  <a:cubicBezTo>
                    <a:pt x="390561" y="543093"/>
                    <a:pt x="394744" y="549048"/>
                    <a:pt x="400885" y="552425"/>
                  </a:cubicBezTo>
                  <a:cubicBezTo>
                    <a:pt x="406848" y="555713"/>
                    <a:pt x="414057" y="555980"/>
                    <a:pt x="420465" y="553225"/>
                  </a:cubicBezTo>
                  <a:cubicBezTo>
                    <a:pt x="440847" y="544515"/>
                    <a:pt x="460071" y="533139"/>
                    <a:pt x="477782" y="519363"/>
                  </a:cubicBezTo>
                  <a:cubicBezTo>
                    <a:pt x="483568" y="514919"/>
                    <a:pt x="486861" y="508165"/>
                    <a:pt x="487039" y="500877"/>
                  </a:cubicBezTo>
                  <a:cubicBezTo>
                    <a:pt x="487217" y="493767"/>
                    <a:pt x="484191" y="487101"/>
                    <a:pt x="478850" y="482568"/>
                  </a:cubicBezTo>
                  <a:cubicBezTo>
                    <a:pt x="459448" y="466215"/>
                    <a:pt x="456244" y="437775"/>
                    <a:pt x="471285" y="416356"/>
                  </a:cubicBezTo>
                  <a:cubicBezTo>
                    <a:pt x="478761" y="405691"/>
                    <a:pt x="485170" y="394226"/>
                    <a:pt x="490421" y="382227"/>
                  </a:cubicBezTo>
                  <a:cubicBezTo>
                    <a:pt x="500923" y="358320"/>
                    <a:pt x="527445" y="346588"/>
                    <a:pt x="550942" y="355654"/>
                  </a:cubicBezTo>
                  <a:cubicBezTo>
                    <a:pt x="557439" y="358142"/>
                    <a:pt x="564114" y="357520"/>
                    <a:pt x="569899" y="354143"/>
                  </a:cubicBezTo>
                  <a:cubicBezTo>
                    <a:pt x="576040" y="350410"/>
                    <a:pt x="580134" y="344011"/>
                    <a:pt x="581113" y="336545"/>
                  </a:cubicBezTo>
                  <a:cubicBezTo>
                    <a:pt x="582538" y="325258"/>
                    <a:pt x="583250" y="313793"/>
                    <a:pt x="583250" y="302328"/>
                  </a:cubicBezTo>
                  <a:cubicBezTo>
                    <a:pt x="583250" y="290952"/>
                    <a:pt x="582538" y="279487"/>
                    <a:pt x="581113" y="268200"/>
                  </a:cubicBezTo>
                  <a:cubicBezTo>
                    <a:pt x="580134" y="260734"/>
                    <a:pt x="576040" y="254335"/>
                    <a:pt x="569899" y="250602"/>
                  </a:cubicBezTo>
                  <a:cubicBezTo>
                    <a:pt x="564114" y="247136"/>
                    <a:pt x="557528" y="246603"/>
                    <a:pt x="551209" y="249003"/>
                  </a:cubicBezTo>
                  <a:cubicBezTo>
                    <a:pt x="527445" y="258068"/>
                    <a:pt x="500923" y="246425"/>
                    <a:pt x="490421" y="222429"/>
                  </a:cubicBezTo>
                  <a:cubicBezTo>
                    <a:pt x="485170" y="210430"/>
                    <a:pt x="478761" y="199054"/>
                    <a:pt x="471374" y="188389"/>
                  </a:cubicBezTo>
                  <a:cubicBezTo>
                    <a:pt x="456244" y="166970"/>
                    <a:pt x="459537" y="138530"/>
                    <a:pt x="478939" y="122177"/>
                  </a:cubicBezTo>
                  <a:cubicBezTo>
                    <a:pt x="484280" y="117644"/>
                    <a:pt x="487217" y="110978"/>
                    <a:pt x="487039" y="103868"/>
                  </a:cubicBezTo>
                  <a:cubicBezTo>
                    <a:pt x="486861" y="96491"/>
                    <a:pt x="483568" y="89737"/>
                    <a:pt x="477782" y="85293"/>
                  </a:cubicBezTo>
                  <a:cubicBezTo>
                    <a:pt x="460160" y="71606"/>
                    <a:pt x="440847" y="60230"/>
                    <a:pt x="420554" y="51431"/>
                  </a:cubicBezTo>
                  <a:cubicBezTo>
                    <a:pt x="414057" y="48676"/>
                    <a:pt x="406937" y="49032"/>
                    <a:pt x="400885" y="52320"/>
                  </a:cubicBezTo>
                  <a:cubicBezTo>
                    <a:pt x="394744" y="55697"/>
                    <a:pt x="390561" y="61652"/>
                    <a:pt x="389404" y="68762"/>
                  </a:cubicBezTo>
                  <a:cubicBezTo>
                    <a:pt x="385399" y="93914"/>
                    <a:pt x="362436" y="111600"/>
                    <a:pt x="336359" y="108667"/>
                  </a:cubicBezTo>
                  <a:cubicBezTo>
                    <a:pt x="323987" y="107334"/>
                    <a:pt x="310993" y="107334"/>
                    <a:pt x="298622" y="108667"/>
                  </a:cubicBezTo>
                  <a:cubicBezTo>
                    <a:pt x="272366" y="111512"/>
                    <a:pt x="249671" y="94270"/>
                    <a:pt x="245488" y="68762"/>
                  </a:cubicBezTo>
                  <a:cubicBezTo>
                    <a:pt x="244420" y="61919"/>
                    <a:pt x="240682" y="56320"/>
                    <a:pt x="234986" y="52942"/>
                  </a:cubicBezTo>
                  <a:cubicBezTo>
                    <a:pt x="229290" y="49565"/>
                    <a:pt x="222436" y="48854"/>
                    <a:pt x="216117" y="50987"/>
                  </a:cubicBezTo>
                  <a:cubicBezTo>
                    <a:pt x="209442" y="53209"/>
                    <a:pt x="202233" y="49743"/>
                    <a:pt x="200008" y="43166"/>
                  </a:cubicBezTo>
                  <a:cubicBezTo>
                    <a:pt x="197783" y="36589"/>
                    <a:pt x="201254" y="29390"/>
                    <a:pt x="207929" y="27079"/>
                  </a:cubicBezTo>
                  <a:cubicBezTo>
                    <a:pt x="221279" y="22547"/>
                    <a:pt x="235876" y="24058"/>
                    <a:pt x="247980" y="31257"/>
                  </a:cubicBezTo>
                  <a:cubicBezTo>
                    <a:pt x="259995" y="38456"/>
                    <a:pt x="268183" y="50632"/>
                    <a:pt x="270497" y="64674"/>
                  </a:cubicBezTo>
                  <a:cubicBezTo>
                    <a:pt x="272455" y="76761"/>
                    <a:pt x="283314" y="84849"/>
                    <a:pt x="295863" y="83516"/>
                  </a:cubicBezTo>
                  <a:cubicBezTo>
                    <a:pt x="310103" y="82005"/>
                    <a:pt x="324877" y="82005"/>
                    <a:pt x="339029" y="83516"/>
                  </a:cubicBezTo>
                  <a:cubicBezTo>
                    <a:pt x="351578" y="84938"/>
                    <a:pt x="362436" y="76761"/>
                    <a:pt x="364483" y="64674"/>
                  </a:cubicBezTo>
                  <a:cubicBezTo>
                    <a:pt x="366886" y="49832"/>
                    <a:pt x="375697" y="37300"/>
                    <a:pt x="388692" y="30101"/>
                  </a:cubicBezTo>
                  <a:cubicBezTo>
                    <a:pt x="395189" y="26591"/>
                    <a:pt x="402242" y="24658"/>
                    <a:pt x="409385" y="24335"/>
                  </a:cubicBezTo>
                  <a:close/>
                  <a:moveTo>
                    <a:pt x="113916" y="0"/>
                  </a:moveTo>
                  <a:cubicBezTo>
                    <a:pt x="148795" y="0"/>
                    <a:pt x="177178" y="28352"/>
                    <a:pt x="177178" y="63191"/>
                  </a:cubicBezTo>
                  <a:cubicBezTo>
                    <a:pt x="177178" y="98031"/>
                    <a:pt x="148795" y="126383"/>
                    <a:pt x="113916" y="126383"/>
                  </a:cubicBezTo>
                  <a:cubicBezTo>
                    <a:pt x="79037" y="126383"/>
                    <a:pt x="50654" y="98031"/>
                    <a:pt x="50654" y="63191"/>
                  </a:cubicBezTo>
                  <a:cubicBezTo>
                    <a:pt x="50654" y="28352"/>
                    <a:pt x="79037" y="0"/>
                    <a:pt x="1139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图文框 34"/>
            <p:cNvSpPr/>
            <p:nvPr/>
          </p:nvSpPr>
          <p:spPr>
            <a:xfrm>
              <a:off x="1543050" y="3022600"/>
              <a:ext cx="1765300" cy="1765300"/>
            </a:xfrm>
            <a:prstGeom prst="frame">
              <a:avLst>
                <a:gd name="adj1" fmla="val 2428"/>
              </a:avLst>
            </a:prstGeom>
            <a:solidFill>
              <a:srgbClr val="97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96246" y="4662110"/>
            <a:ext cx="2649458" cy="1888470"/>
            <a:chOff x="4302204" y="3594428"/>
            <a:chExt cx="2649458" cy="1888470"/>
          </a:xfrm>
        </p:grpSpPr>
        <p:sp>
          <p:nvSpPr>
            <p:cNvPr id="21" name="文本框 20"/>
            <p:cNvSpPr txBox="1"/>
            <p:nvPr/>
          </p:nvSpPr>
          <p:spPr>
            <a:xfrm>
              <a:off x="4302204" y="4006523"/>
              <a:ext cx="2649458" cy="1476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啥也不懂，啥也不是。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 algn="l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邮件不会发，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PRD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不会做，说话就错，职业技能为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0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。持续了前面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4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个月左右。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 algn="l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主要措施：</a:t>
              </a:r>
              <a:r>
                <a:rPr lang="zh-CN" altLang="en-US" sz="1200" b="1" dirty="0">
                  <a:solidFill>
                    <a:schemeClr val="accent1"/>
                  </a:solidFill>
                  <a:cs typeface="+mn-ea"/>
                  <a:sym typeface="+mn-lt"/>
                </a:rPr>
                <a:t>厚脸皮，低姿态，多问、多想、多看，迅速摄入。</a:t>
              </a:r>
              <a:endParaRPr lang="zh-CN" altLang="en-US" sz="12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765159" y="3594428"/>
              <a:ext cx="1706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600" dirty="0">
                  <a:cs typeface="+mn-ea"/>
                  <a:sym typeface="+mn-lt"/>
                </a:rPr>
                <a:t>啥也不是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941962" y="4660840"/>
            <a:ext cx="2649458" cy="2118975"/>
            <a:chOff x="4302204" y="3594428"/>
            <a:chExt cx="2649458" cy="2118975"/>
          </a:xfrm>
        </p:grpSpPr>
        <p:sp>
          <p:nvSpPr>
            <p:cNvPr id="24" name="文本框 23"/>
            <p:cNvSpPr txBox="1"/>
            <p:nvPr/>
          </p:nvSpPr>
          <p:spPr>
            <a:xfrm>
              <a:off x="4302204" y="4006523"/>
              <a:ext cx="2649458" cy="17068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懂了一些，有点输出。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 algn="l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邮件会发了，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PRD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会用了，懂了一些设计和技术了，输出了一些小的需求了。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 algn="l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主要措施：深入学习专业技能，了解更多的竞品，获取更多的专业知识。广泛积累。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765159" y="3594428"/>
              <a:ext cx="1706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600" dirty="0">
                  <a:cs typeface="+mn-ea"/>
                  <a:sym typeface="+mn-lt"/>
                </a:rPr>
                <a:t>懂了一些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396246" y="1953163"/>
            <a:ext cx="2649458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19.07-19.10</a:t>
            </a:r>
            <a:endParaRPr lang="en-US" altLang="zh-CN" sz="32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15732" y="1951893"/>
            <a:ext cx="2649458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dirty="0">
                <a:solidFill>
                  <a:srgbClr val="97CCD4"/>
                </a:solidFill>
                <a:cs typeface="+mn-ea"/>
                <a:sym typeface="+mn-lt"/>
              </a:rPr>
              <a:t>19.09-20.01</a:t>
            </a:r>
            <a:endParaRPr lang="en-US" altLang="zh-CN" sz="3200" dirty="0">
              <a:solidFill>
                <a:srgbClr val="97CCD4"/>
              </a:solidFill>
              <a:cs typeface="+mn-ea"/>
              <a:sym typeface="+mn-lt"/>
            </a:endParaRPr>
          </a:p>
        </p:txBody>
      </p:sp>
      <p:grpSp>
        <p:nvGrpSpPr>
          <p:cNvPr id="6" name="Group 6"/>
          <p:cNvGrpSpPr/>
          <p:nvPr/>
        </p:nvGrpSpPr>
        <p:grpSpPr>
          <a:xfrm rot="2700000">
            <a:off x="8990050" y="2993850"/>
            <a:ext cx="1271566" cy="1271566"/>
            <a:chOff x="1543050" y="3022600"/>
            <a:chExt cx="1765300" cy="1765300"/>
          </a:xfrm>
        </p:grpSpPr>
        <p:sp>
          <p:nvSpPr>
            <p:cNvPr id="7" name="矩形 6"/>
            <p:cNvSpPr/>
            <p:nvPr/>
          </p:nvSpPr>
          <p:spPr>
            <a:xfrm>
              <a:off x="1670844" y="3150394"/>
              <a:ext cx="1509712" cy="150971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图文框 8"/>
            <p:cNvSpPr/>
            <p:nvPr/>
          </p:nvSpPr>
          <p:spPr>
            <a:xfrm>
              <a:off x="1543050" y="3022600"/>
              <a:ext cx="1765300" cy="1765300"/>
            </a:xfrm>
            <a:prstGeom prst="frame">
              <a:avLst>
                <a:gd name="adj1" fmla="val 2428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301038" y="4662110"/>
            <a:ext cx="2649458" cy="1888470"/>
            <a:chOff x="4302204" y="3594428"/>
            <a:chExt cx="2649458" cy="1888470"/>
          </a:xfrm>
        </p:grpSpPr>
        <p:sp>
          <p:nvSpPr>
            <p:cNvPr id="14" name="文本框 13"/>
            <p:cNvSpPr txBox="1"/>
            <p:nvPr/>
          </p:nvSpPr>
          <p:spPr>
            <a:xfrm>
              <a:off x="4302204" y="4006523"/>
              <a:ext cx="2649458" cy="1476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iot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软件产品工作正式入门。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 algn="l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独立设计完成了单品。完成几个平台优化项目。建立了一定了产品经理的思维方式。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 algn="l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主要措施：让自己从宏观的角度去认识需求和问题，继续深入学习。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765159" y="3594428"/>
              <a:ext cx="1706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600" dirty="0">
                  <a:cs typeface="+mn-ea"/>
                  <a:sym typeface="+mn-lt"/>
                </a:rPr>
                <a:t>懂了更多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8300956" y="1953163"/>
            <a:ext cx="2649458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20.01-20.06</a:t>
            </a:r>
            <a:endParaRPr lang="en-US" altLang="zh-CN" sz="32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Oval 15"/>
          <p:cNvSpPr/>
          <p:nvPr/>
        </p:nvSpPr>
        <p:spPr>
          <a:xfrm rot="21600000">
            <a:off x="9274321" y="3285162"/>
            <a:ext cx="686097" cy="685133"/>
          </a:xfrm>
          <a:custGeom>
            <a:avLst/>
            <a:gdLst>
              <a:gd name="connsiteX0" fmla="*/ 453429 w 607614"/>
              <a:gd name="connsiteY0" fmla="*/ 364040 h 606761"/>
              <a:gd name="connsiteX1" fmla="*/ 364579 w 607614"/>
              <a:gd name="connsiteY1" fmla="*/ 453544 h 606761"/>
              <a:gd name="connsiteX2" fmla="*/ 453429 w 607614"/>
              <a:gd name="connsiteY2" fmla="*/ 542288 h 606761"/>
              <a:gd name="connsiteX3" fmla="*/ 542280 w 607614"/>
              <a:gd name="connsiteY3" fmla="*/ 453544 h 606761"/>
              <a:gd name="connsiteX4" fmla="*/ 453429 w 607614"/>
              <a:gd name="connsiteY4" fmla="*/ 364040 h 606761"/>
              <a:gd name="connsiteX5" fmla="*/ 453429 w 607614"/>
              <a:gd name="connsiteY5" fmla="*/ 344319 h 606761"/>
              <a:gd name="connsiteX6" fmla="*/ 562784 w 607614"/>
              <a:gd name="connsiteY6" fmla="*/ 453544 h 606761"/>
              <a:gd name="connsiteX7" fmla="*/ 533926 w 607614"/>
              <a:gd name="connsiteY7" fmla="*/ 526360 h 606761"/>
              <a:gd name="connsiteX8" fmla="*/ 594679 w 607614"/>
              <a:gd name="connsiteY8" fmla="*/ 589316 h 606761"/>
              <a:gd name="connsiteX9" fmla="*/ 594679 w 607614"/>
              <a:gd name="connsiteY9" fmla="*/ 603727 h 606761"/>
              <a:gd name="connsiteX10" fmla="*/ 587085 w 607614"/>
              <a:gd name="connsiteY10" fmla="*/ 606761 h 606761"/>
              <a:gd name="connsiteX11" fmla="*/ 580250 w 607614"/>
              <a:gd name="connsiteY11" fmla="*/ 603727 h 606761"/>
              <a:gd name="connsiteX12" fmla="*/ 519498 w 607614"/>
              <a:gd name="connsiteY12" fmla="*/ 540013 h 606761"/>
              <a:gd name="connsiteX13" fmla="*/ 453429 w 607614"/>
              <a:gd name="connsiteY13" fmla="*/ 562010 h 606761"/>
              <a:gd name="connsiteX14" fmla="*/ 344075 w 607614"/>
              <a:gd name="connsiteY14" fmla="*/ 453544 h 606761"/>
              <a:gd name="connsiteX15" fmla="*/ 453429 w 607614"/>
              <a:gd name="connsiteY15" fmla="*/ 344319 h 606761"/>
              <a:gd name="connsiteX16" fmla="*/ 208113 w 607614"/>
              <a:gd name="connsiteY16" fmla="*/ 194199 h 606761"/>
              <a:gd name="connsiteX17" fmla="*/ 339462 w 607614"/>
              <a:gd name="connsiteY17" fmla="*/ 288979 h 606761"/>
              <a:gd name="connsiteX18" fmla="*/ 354647 w 607614"/>
              <a:gd name="connsiteY18" fmla="*/ 314759 h 606761"/>
              <a:gd name="connsiteX19" fmla="*/ 344017 w 607614"/>
              <a:gd name="connsiteY19" fmla="*/ 343572 h 606761"/>
              <a:gd name="connsiteX20" fmla="*/ 318203 w 607614"/>
              <a:gd name="connsiteY20" fmla="*/ 354187 h 606761"/>
              <a:gd name="connsiteX21" fmla="*/ 289352 w 607614"/>
              <a:gd name="connsiteY21" fmla="*/ 339022 h 606761"/>
              <a:gd name="connsiteX22" fmla="*/ 194447 w 607614"/>
              <a:gd name="connsiteY22" fmla="*/ 207847 h 606761"/>
              <a:gd name="connsiteX23" fmla="*/ 195206 w 607614"/>
              <a:gd name="connsiteY23" fmla="*/ 194957 h 606761"/>
              <a:gd name="connsiteX24" fmla="*/ 208113 w 607614"/>
              <a:gd name="connsiteY24" fmla="*/ 194199 h 606761"/>
              <a:gd name="connsiteX25" fmla="*/ 88865 w 607614"/>
              <a:gd name="connsiteY25" fmla="*/ 89473 h 606761"/>
              <a:gd name="connsiteX26" fmla="*/ 103297 w 607614"/>
              <a:gd name="connsiteY26" fmla="*/ 89473 h 606761"/>
              <a:gd name="connsiteX27" fmla="*/ 103297 w 607614"/>
              <a:gd name="connsiteY27" fmla="*/ 103126 h 606761"/>
              <a:gd name="connsiteX28" fmla="*/ 20507 w 607614"/>
              <a:gd name="connsiteY28" fmla="*/ 303366 h 606761"/>
              <a:gd name="connsiteX29" fmla="*/ 303814 w 607614"/>
              <a:gd name="connsiteY29" fmla="*/ 586282 h 606761"/>
              <a:gd name="connsiteX30" fmla="*/ 385084 w 607614"/>
              <a:gd name="connsiteY30" fmla="*/ 574905 h 606761"/>
              <a:gd name="connsiteX31" fmla="*/ 412427 w 607614"/>
              <a:gd name="connsiteY31" fmla="*/ 586282 h 606761"/>
              <a:gd name="connsiteX32" fmla="*/ 303814 w 607614"/>
              <a:gd name="connsiteY32" fmla="*/ 606761 h 606761"/>
              <a:gd name="connsiteX33" fmla="*/ 0 w 607614"/>
              <a:gd name="connsiteY33" fmla="*/ 303366 h 606761"/>
              <a:gd name="connsiteX34" fmla="*/ 88865 w 607614"/>
              <a:gd name="connsiteY34" fmla="*/ 89473 h 606761"/>
              <a:gd name="connsiteX35" fmla="*/ 303871 w 607614"/>
              <a:gd name="connsiteY35" fmla="*/ 0 h 606761"/>
              <a:gd name="connsiteX36" fmla="*/ 607614 w 607614"/>
              <a:gd name="connsiteY36" fmla="*/ 303435 h 606761"/>
              <a:gd name="connsiteX37" fmla="*/ 587111 w 607614"/>
              <a:gd name="connsiteY37" fmla="*/ 412671 h 606761"/>
              <a:gd name="connsiteX38" fmla="*/ 574962 w 607614"/>
              <a:gd name="connsiteY38" fmla="*/ 385362 h 606761"/>
              <a:gd name="connsiteX39" fmla="*/ 587111 w 607614"/>
              <a:gd name="connsiteY39" fmla="*/ 303435 h 606761"/>
              <a:gd name="connsiteX40" fmla="*/ 313742 w 607614"/>
              <a:gd name="connsiteY40" fmla="*/ 20482 h 606761"/>
              <a:gd name="connsiteX41" fmla="*/ 313742 w 607614"/>
              <a:gd name="connsiteY41" fmla="*/ 144890 h 606761"/>
              <a:gd name="connsiteX42" fmla="*/ 303871 w 607614"/>
              <a:gd name="connsiteY42" fmla="*/ 154752 h 606761"/>
              <a:gd name="connsiteX43" fmla="*/ 293999 w 607614"/>
              <a:gd name="connsiteY43" fmla="*/ 144890 h 606761"/>
              <a:gd name="connsiteX44" fmla="*/ 293999 w 607614"/>
              <a:gd name="connsiteY44" fmla="*/ 9861 h 606761"/>
              <a:gd name="connsiteX45" fmla="*/ 303871 w 607614"/>
              <a:gd name="connsiteY45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7614" h="606761">
                <a:moveTo>
                  <a:pt x="453429" y="364040"/>
                </a:moveTo>
                <a:cubicBezTo>
                  <a:pt x="404068" y="364040"/>
                  <a:pt x="364579" y="404241"/>
                  <a:pt x="364579" y="453544"/>
                </a:cubicBezTo>
                <a:cubicBezTo>
                  <a:pt x="364579" y="502088"/>
                  <a:pt x="404068" y="542288"/>
                  <a:pt x="453429" y="542288"/>
                </a:cubicBezTo>
                <a:cubicBezTo>
                  <a:pt x="502791" y="542288"/>
                  <a:pt x="542280" y="502088"/>
                  <a:pt x="542280" y="453544"/>
                </a:cubicBezTo>
                <a:cubicBezTo>
                  <a:pt x="542280" y="404241"/>
                  <a:pt x="502791" y="364040"/>
                  <a:pt x="453429" y="364040"/>
                </a:cubicBezTo>
                <a:close/>
                <a:moveTo>
                  <a:pt x="453429" y="344319"/>
                </a:moveTo>
                <a:cubicBezTo>
                  <a:pt x="513423" y="344319"/>
                  <a:pt x="562784" y="392863"/>
                  <a:pt x="562784" y="453544"/>
                </a:cubicBezTo>
                <a:cubicBezTo>
                  <a:pt x="562784" y="481608"/>
                  <a:pt x="552152" y="507397"/>
                  <a:pt x="533926" y="526360"/>
                </a:cubicBezTo>
                <a:lnTo>
                  <a:pt x="594679" y="589316"/>
                </a:lnTo>
                <a:cubicBezTo>
                  <a:pt x="598476" y="593867"/>
                  <a:pt x="598476" y="599935"/>
                  <a:pt x="594679" y="603727"/>
                </a:cubicBezTo>
                <a:cubicBezTo>
                  <a:pt x="592401" y="606003"/>
                  <a:pt x="590123" y="606761"/>
                  <a:pt x="587085" y="606761"/>
                </a:cubicBezTo>
                <a:cubicBezTo>
                  <a:pt x="584807" y="606761"/>
                  <a:pt x="581769" y="606003"/>
                  <a:pt x="580250" y="603727"/>
                </a:cubicBezTo>
                <a:lnTo>
                  <a:pt x="519498" y="540013"/>
                </a:lnTo>
                <a:cubicBezTo>
                  <a:pt x="501272" y="553666"/>
                  <a:pt x="478490" y="562010"/>
                  <a:pt x="453429" y="562010"/>
                </a:cubicBezTo>
                <a:cubicBezTo>
                  <a:pt x="393436" y="562010"/>
                  <a:pt x="344075" y="513465"/>
                  <a:pt x="344075" y="453544"/>
                </a:cubicBezTo>
                <a:cubicBezTo>
                  <a:pt x="344075" y="392863"/>
                  <a:pt x="393436" y="344319"/>
                  <a:pt x="453429" y="344319"/>
                </a:cubicBezTo>
                <a:close/>
                <a:moveTo>
                  <a:pt x="208113" y="194199"/>
                </a:moveTo>
                <a:lnTo>
                  <a:pt x="339462" y="288979"/>
                </a:lnTo>
                <a:cubicBezTo>
                  <a:pt x="347814" y="295045"/>
                  <a:pt x="353128" y="304902"/>
                  <a:pt x="354647" y="314759"/>
                </a:cubicBezTo>
                <a:cubicBezTo>
                  <a:pt x="355406" y="325374"/>
                  <a:pt x="351610" y="335990"/>
                  <a:pt x="344017" y="343572"/>
                </a:cubicBezTo>
                <a:cubicBezTo>
                  <a:pt x="337184" y="350396"/>
                  <a:pt x="328073" y="354187"/>
                  <a:pt x="318203" y="354187"/>
                </a:cubicBezTo>
                <a:cubicBezTo>
                  <a:pt x="306815" y="354187"/>
                  <a:pt x="296185" y="348121"/>
                  <a:pt x="289352" y="339022"/>
                </a:cubicBezTo>
                <a:lnTo>
                  <a:pt x="194447" y="207847"/>
                </a:lnTo>
                <a:cubicBezTo>
                  <a:pt x="191410" y="204056"/>
                  <a:pt x="192169" y="198749"/>
                  <a:pt x="195206" y="194957"/>
                </a:cubicBezTo>
                <a:cubicBezTo>
                  <a:pt x="199002" y="191924"/>
                  <a:pt x="204317" y="191166"/>
                  <a:pt x="208113" y="194199"/>
                </a:cubicBezTo>
                <a:close/>
                <a:moveTo>
                  <a:pt x="88865" y="89473"/>
                </a:moveTo>
                <a:cubicBezTo>
                  <a:pt x="92663" y="84922"/>
                  <a:pt x="98739" y="84922"/>
                  <a:pt x="103297" y="89473"/>
                </a:cubicBezTo>
                <a:cubicBezTo>
                  <a:pt x="107094" y="93266"/>
                  <a:pt x="107094" y="99334"/>
                  <a:pt x="103297" y="103126"/>
                </a:cubicBezTo>
                <a:cubicBezTo>
                  <a:pt x="49370" y="156979"/>
                  <a:pt x="20507" y="228276"/>
                  <a:pt x="20507" y="303366"/>
                </a:cubicBezTo>
                <a:cubicBezTo>
                  <a:pt x="20507" y="459615"/>
                  <a:pt x="147350" y="586282"/>
                  <a:pt x="303814" y="586282"/>
                </a:cubicBezTo>
                <a:cubicBezTo>
                  <a:pt x="331916" y="586282"/>
                  <a:pt x="359260" y="582490"/>
                  <a:pt x="385084" y="574905"/>
                </a:cubicBezTo>
                <a:cubicBezTo>
                  <a:pt x="393439" y="579456"/>
                  <a:pt x="402553" y="583248"/>
                  <a:pt x="412427" y="586282"/>
                </a:cubicBezTo>
                <a:cubicBezTo>
                  <a:pt x="379008" y="599935"/>
                  <a:pt x="341790" y="606761"/>
                  <a:pt x="303814" y="606761"/>
                </a:cubicBezTo>
                <a:cubicBezTo>
                  <a:pt x="135957" y="606761"/>
                  <a:pt x="0" y="470992"/>
                  <a:pt x="0" y="303366"/>
                </a:cubicBezTo>
                <a:cubicBezTo>
                  <a:pt x="0" y="222208"/>
                  <a:pt x="31141" y="146360"/>
                  <a:pt x="88865" y="89473"/>
                </a:cubicBezTo>
                <a:close/>
                <a:moveTo>
                  <a:pt x="303871" y="0"/>
                </a:moveTo>
                <a:cubicBezTo>
                  <a:pt x="471689" y="0"/>
                  <a:pt x="607614" y="135787"/>
                  <a:pt x="607614" y="303435"/>
                </a:cubicBezTo>
                <a:cubicBezTo>
                  <a:pt x="607614" y="342123"/>
                  <a:pt x="600020" y="378535"/>
                  <a:pt x="587111" y="412671"/>
                </a:cubicBezTo>
                <a:cubicBezTo>
                  <a:pt x="584074" y="402810"/>
                  <a:pt x="580277" y="393707"/>
                  <a:pt x="574962" y="385362"/>
                </a:cubicBezTo>
                <a:cubicBezTo>
                  <a:pt x="583315" y="359570"/>
                  <a:pt x="587111" y="331502"/>
                  <a:pt x="587111" y="303435"/>
                </a:cubicBezTo>
                <a:cubicBezTo>
                  <a:pt x="587111" y="150959"/>
                  <a:pt x="465614" y="25792"/>
                  <a:pt x="313742" y="20482"/>
                </a:cubicBezTo>
                <a:lnTo>
                  <a:pt x="313742" y="144890"/>
                </a:lnTo>
                <a:cubicBezTo>
                  <a:pt x="313742" y="150200"/>
                  <a:pt x="309186" y="154752"/>
                  <a:pt x="303871" y="154752"/>
                </a:cubicBezTo>
                <a:cubicBezTo>
                  <a:pt x="298555" y="154752"/>
                  <a:pt x="293999" y="150200"/>
                  <a:pt x="293999" y="144890"/>
                </a:cubicBezTo>
                <a:lnTo>
                  <a:pt x="293999" y="9861"/>
                </a:lnTo>
                <a:cubicBezTo>
                  <a:pt x="293999" y="4551"/>
                  <a:pt x="298555" y="0"/>
                  <a:pt x="3038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4875" y="455604"/>
            <a:ext cx="2113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成长经历</a:t>
            </a:r>
            <a:endParaRPr lang="zh-CN" altLang="en-US" sz="3200" spc="600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73400" y="693991"/>
            <a:ext cx="5112000" cy="108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96207" y="693991"/>
            <a:ext cx="756000" cy="10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3629633"/>
            <a:ext cx="9480550" cy="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/>
          <p:cNvGrpSpPr/>
          <p:nvPr/>
        </p:nvGrpSpPr>
        <p:grpSpPr>
          <a:xfrm rot="2700000">
            <a:off x="5468340" y="2993850"/>
            <a:ext cx="1271566" cy="1271566"/>
            <a:chOff x="1543050" y="3022600"/>
            <a:chExt cx="1765300" cy="1765300"/>
          </a:xfrm>
        </p:grpSpPr>
        <p:sp>
          <p:nvSpPr>
            <p:cNvPr id="31" name="矩形 30"/>
            <p:cNvSpPr/>
            <p:nvPr/>
          </p:nvSpPr>
          <p:spPr>
            <a:xfrm>
              <a:off x="1670844" y="3150394"/>
              <a:ext cx="1509712" cy="150971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Oval 8"/>
            <p:cNvSpPr/>
            <p:nvPr/>
          </p:nvSpPr>
          <p:spPr>
            <a:xfrm rot="18900000">
              <a:off x="1949451" y="3437760"/>
              <a:ext cx="952500" cy="934978"/>
            </a:xfrm>
            <a:custGeom>
              <a:avLst/>
              <a:gdLst>
                <a:gd name="connsiteX0" fmla="*/ 244277 w 606086"/>
                <a:gd name="connsiteY0" fmla="*/ 198378 h 594937"/>
                <a:gd name="connsiteX1" fmla="*/ 198685 w 606086"/>
                <a:gd name="connsiteY1" fmla="*/ 243894 h 594937"/>
                <a:gd name="connsiteX2" fmla="*/ 198685 w 606086"/>
                <a:gd name="connsiteY2" fmla="*/ 340675 h 594937"/>
                <a:gd name="connsiteX3" fmla="*/ 228863 w 606086"/>
                <a:gd name="connsiteY3" fmla="*/ 383317 h 594937"/>
                <a:gd name="connsiteX4" fmla="*/ 238798 w 606086"/>
                <a:gd name="connsiteY4" fmla="*/ 397501 h 594937"/>
                <a:gd name="connsiteX5" fmla="*/ 238798 w 606086"/>
                <a:gd name="connsiteY5" fmla="*/ 534235 h 594937"/>
                <a:gd name="connsiteX6" fmla="*/ 268884 w 606086"/>
                <a:gd name="connsiteY6" fmla="*/ 564271 h 594937"/>
                <a:gd name="connsiteX7" fmla="*/ 337690 w 606086"/>
                <a:gd name="connsiteY7" fmla="*/ 564271 h 594937"/>
                <a:gd name="connsiteX8" fmla="*/ 367775 w 606086"/>
                <a:gd name="connsiteY8" fmla="*/ 534235 h 594937"/>
                <a:gd name="connsiteX9" fmla="*/ 367775 w 606086"/>
                <a:gd name="connsiteY9" fmla="*/ 397501 h 594937"/>
                <a:gd name="connsiteX10" fmla="*/ 377710 w 606086"/>
                <a:gd name="connsiteY10" fmla="*/ 383317 h 594937"/>
                <a:gd name="connsiteX11" fmla="*/ 407517 w 606086"/>
                <a:gd name="connsiteY11" fmla="*/ 340675 h 594937"/>
                <a:gd name="connsiteX12" fmla="*/ 407517 w 606086"/>
                <a:gd name="connsiteY12" fmla="*/ 243894 h 594937"/>
                <a:gd name="connsiteX13" fmla="*/ 362018 w 606086"/>
                <a:gd name="connsiteY13" fmla="*/ 198378 h 594937"/>
                <a:gd name="connsiteX14" fmla="*/ 465039 w 606086"/>
                <a:gd name="connsiteY14" fmla="*/ 168299 h 594937"/>
                <a:gd name="connsiteX15" fmla="*/ 530224 w 606086"/>
                <a:gd name="connsiteY15" fmla="*/ 168299 h 594937"/>
                <a:gd name="connsiteX16" fmla="*/ 606086 w 606086"/>
                <a:gd name="connsiteY16" fmla="*/ 243932 h 594937"/>
                <a:gd name="connsiteX17" fmla="*/ 606086 w 606086"/>
                <a:gd name="connsiteY17" fmla="*/ 340697 h 594937"/>
                <a:gd name="connsiteX18" fmla="*/ 566251 w 606086"/>
                <a:gd name="connsiteY18" fmla="*/ 407339 h 594937"/>
                <a:gd name="connsiteX19" fmla="*/ 566251 w 606086"/>
                <a:gd name="connsiteY19" fmla="*/ 534598 h 594937"/>
                <a:gd name="connsiteX20" fmla="*/ 505803 w 606086"/>
                <a:gd name="connsiteY20" fmla="*/ 594937 h 594937"/>
                <a:gd name="connsiteX21" fmla="*/ 436997 w 606086"/>
                <a:gd name="connsiteY21" fmla="*/ 594937 h 594937"/>
                <a:gd name="connsiteX22" fmla="*/ 421769 w 606086"/>
                <a:gd name="connsiteY22" fmla="*/ 579736 h 594937"/>
                <a:gd name="connsiteX23" fmla="*/ 436997 w 606086"/>
                <a:gd name="connsiteY23" fmla="*/ 564536 h 594937"/>
                <a:gd name="connsiteX24" fmla="*/ 505803 w 606086"/>
                <a:gd name="connsiteY24" fmla="*/ 564536 h 594937"/>
                <a:gd name="connsiteX25" fmla="*/ 535888 w 606086"/>
                <a:gd name="connsiteY25" fmla="*/ 534505 h 594937"/>
                <a:gd name="connsiteX26" fmla="*/ 535888 w 606086"/>
                <a:gd name="connsiteY26" fmla="*/ 397792 h 594937"/>
                <a:gd name="connsiteX27" fmla="*/ 545823 w 606086"/>
                <a:gd name="connsiteY27" fmla="*/ 383611 h 594937"/>
                <a:gd name="connsiteX28" fmla="*/ 575722 w 606086"/>
                <a:gd name="connsiteY28" fmla="*/ 340975 h 594937"/>
                <a:gd name="connsiteX29" fmla="*/ 575722 w 606086"/>
                <a:gd name="connsiteY29" fmla="*/ 244210 h 594937"/>
                <a:gd name="connsiteX30" fmla="*/ 530224 w 606086"/>
                <a:gd name="connsiteY30" fmla="*/ 198700 h 594937"/>
                <a:gd name="connsiteX31" fmla="*/ 465039 w 606086"/>
                <a:gd name="connsiteY31" fmla="*/ 198700 h 594937"/>
                <a:gd name="connsiteX32" fmla="*/ 449811 w 606086"/>
                <a:gd name="connsiteY32" fmla="*/ 183500 h 594937"/>
                <a:gd name="connsiteX33" fmla="*/ 465039 w 606086"/>
                <a:gd name="connsiteY33" fmla="*/ 168299 h 594937"/>
                <a:gd name="connsiteX34" fmla="*/ 244091 w 606086"/>
                <a:gd name="connsiteY34" fmla="*/ 168157 h 594937"/>
                <a:gd name="connsiteX35" fmla="*/ 361832 w 606086"/>
                <a:gd name="connsiteY35" fmla="*/ 168157 h 594937"/>
                <a:gd name="connsiteX36" fmla="*/ 437788 w 606086"/>
                <a:gd name="connsiteY36" fmla="*/ 243894 h 594937"/>
                <a:gd name="connsiteX37" fmla="*/ 437788 w 606086"/>
                <a:gd name="connsiteY37" fmla="*/ 340675 h 594937"/>
                <a:gd name="connsiteX38" fmla="*/ 397860 w 606086"/>
                <a:gd name="connsiteY38" fmla="*/ 407327 h 594937"/>
                <a:gd name="connsiteX39" fmla="*/ 397860 w 606086"/>
                <a:gd name="connsiteY39" fmla="*/ 534235 h 594937"/>
                <a:gd name="connsiteX40" fmla="*/ 337504 w 606086"/>
                <a:gd name="connsiteY40" fmla="*/ 594584 h 594937"/>
                <a:gd name="connsiteX41" fmla="*/ 268605 w 606086"/>
                <a:gd name="connsiteY41" fmla="*/ 594584 h 594937"/>
                <a:gd name="connsiteX42" fmla="*/ 208063 w 606086"/>
                <a:gd name="connsiteY42" fmla="*/ 534235 h 594937"/>
                <a:gd name="connsiteX43" fmla="*/ 208063 w 606086"/>
                <a:gd name="connsiteY43" fmla="*/ 407327 h 594937"/>
                <a:gd name="connsiteX44" fmla="*/ 168228 w 606086"/>
                <a:gd name="connsiteY44" fmla="*/ 340675 h 594937"/>
                <a:gd name="connsiteX45" fmla="*/ 168228 w 606086"/>
                <a:gd name="connsiteY45" fmla="*/ 243894 h 594937"/>
                <a:gd name="connsiteX46" fmla="*/ 244091 w 606086"/>
                <a:gd name="connsiteY46" fmla="*/ 168157 h 594937"/>
                <a:gd name="connsiteX47" fmla="*/ 75862 w 606086"/>
                <a:gd name="connsiteY47" fmla="*/ 168016 h 594937"/>
                <a:gd name="connsiteX48" fmla="*/ 140861 w 606086"/>
                <a:gd name="connsiteY48" fmla="*/ 168016 h 594937"/>
                <a:gd name="connsiteX49" fmla="*/ 156089 w 606086"/>
                <a:gd name="connsiteY49" fmla="*/ 183217 h 594937"/>
                <a:gd name="connsiteX50" fmla="*/ 140861 w 606086"/>
                <a:gd name="connsiteY50" fmla="*/ 198419 h 594937"/>
                <a:gd name="connsiteX51" fmla="*/ 76048 w 606086"/>
                <a:gd name="connsiteY51" fmla="*/ 198419 h 594937"/>
                <a:gd name="connsiteX52" fmla="*/ 30456 w 606086"/>
                <a:gd name="connsiteY52" fmla="*/ 243931 h 594937"/>
                <a:gd name="connsiteX53" fmla="*/ 30456 w 606086"/>
                <a:gd name="connsiteY53" fmla="*/ 340701 h 594937"/>
                <a:gd name="connsiteX54" fmla="*/ 60263 w 606086"/>
                <a:gd name="connsiteY54" fmla="*/ 383339 h 594937"/>
                <a:gd name="connsiteX55" fmla="*/ 70198 w 606086"/>
                <a:gd name="connsiteY55" fmla="*/ 397521 h 594937"/>
                <a:gd name="connsiteX56" fmla="*/ 70198 w 606086"/>
                <a:gd name="connsiteY56" fmla="*/ 534149 h 594937"/>
                <a:gd name="connsiteX57" fmla="*/ 100283 w 606086"/>
                <a:gd name="connsiteY57" fmla="*/ 564181 h 594937"/>
                <a:gd name="connsiteX58" fmla="*/ 169089 w 606086"/>
                <a:gd name="connsiteY58" fmla="*/ 564181 h 594937"/>
                <a:gd name="connsiteX59" fmla="*/ 184317 w 606086"/>
                <a:gd name="connsiteY59" fmla="*/ 579383 h 594937"/>
                <a:gd name="connsiteX60" fmla="*/ 169089 w 606086"/>
                <a:gd name="connsiteY60" fmla="*/ 594584 h 594937"/>
                <a:gd name="connsiteX61" fmla="*/ 100283 w 606086"/>
                <a:gd name="connsiteY61" fmla="*/ 594584 h 594937"/>
                <a:gd name="connsiteX62" fmla="*/ 39835 w 606086"/>
                <a:gd name="connsiteY62" fmla="*/ 534149 h 594937"/>
                <a:gd name="connsiteX63" fmla="*/ 39835 w 606086"/>
                <a:gd name="connsiteY63" fmla="*/ 407161 h 594937"/>
                <a:gd name="connsiteX64" fmla="*/ 0 w 606086"/>
                <a:gd name="connsiteY64" fmla="*/ 340608 h 594937"/>
                <a:gd name="connsiteX65" fmla="*/ 0 w 606086"/>
                <a:gd name="connsiteY65" fmla="*/ 243838 h 594937"/>
                <a:gd name="connsiteX66" fmla="*/ 75862 w 606086"/>
                <a:gd name="connsiteY66" fmla="*/ 168016 h 594937"/>
                <a:gd name="connsiteX67" fmla="*/ 478786 w 606086"/>
                <a:gd name="connsiteY67" fmla="*/ 30314 h 594937"/>
                <a:gd name="connsiteX68" fmla="*/ 432649 w 606086"/>
                <a:gd name="connsiteY68" fmla="*/ 76387 h 594937"/>
                <a:gd name="connsiteX69" fmla="*/ 478786 w 606086"/>
                <a:gd name="connsiteY69" fmla="*/ 122553 h 594937"/>
                <a:gd name="connsiteX70" fmla="*/ 525016 w 606086"/>
                <a:gd name="connsiteY70" fmla="*/ 76387 h 594937"/>
                <a:gd name="connsiteX71" fmla="*/ 478786 w 606086"/>
                <a:gd name="connsiteY71" fmla="*/ 30314 h 594937"/>
                <a:gd name="connsiteX72" fmla="*/ 303043 w 606086"/>
                <a:gd name="connsiteY72" fmla="*/ 30314 h 594937"/>
                <a:gd name="connsiteX73" fmla="*/ 256885 w 606086"/>
                <a:gd name="connsiteY73" fmla="*/ 76387 h 594937"/>
                <a:gd name="connsiteX74" fmla="*/ 303043 w 606086"/>
                <a:gd name="connsiteY74" fmla="*/ 122553 h 594937"/>
                <a:gd name="connsiteX75" fmla="*/ 349201 w 606086"/>
                <a:gd name="connsiteY75" fmla="*/ 76387 h 594937"/>
                <a:gd name="connsiteX76" fmla="*/ 303043 w 606086"/>
                <a:gd name="connsiteY76" fmla="*/ 30314 h 594937"/>
                <a:gd name="connsiteX77" fmla="*/ 127300 w 606086"/>
                <a:gd name="connsiteY77" fmla="*/ 30314 h 594937"/>
                <a:gd name="connsiteX78" fmla="*/ 81070 w 606086"/>
                <a:gd name="connsiteY78" fmla="*/ 76387 h 594937"/>
                <a:gd name="connsiteX79" fmla="*/ 127300 w 606086"/>
                <a:gd name="connsiteY79" fmla="*/ 122553 h 594937"/>
                <a:gd name="connsiteX80" fmla="*/ 173437 w 606086"/>
                <a:gd name="connsiteY80" fmla="*/ 76387 h 594937"/>
                <a:gd name="connsiteX81" fmla="*/ 127300 w 606086"/>
                <a:gd name="connsiteY81" fmla="*/ 30314 h 594937"/>
                <a:gd name="connsiteX82" fmla="*/ 478786 w 606086"/>
                <a:gd name="connsiteY82" fmla="*/ 0 h 594937"/>
                <a:gd name="connsiteX83" fmla="*/ 555279 w 606086"/>
                <a:gd name="connsiteY83" fmla="*/ 76387 h 594937"/>
                <a:gd name="connsiteX84" fmla="*/ 478786 w 606086"/>
                <a:gd name="connsiteY84" fmla="*/ 152774 h 594937"/>
                <a:gd name="connsiteX85" fmla="*/ 402293 w 606086"/>
                <a:gd name="connsiteY85" fmla="*/ 76387 h 594937"/>
                <a:gd name="connsiteX86" fmla="*/ 478786 w 606086"/>
                <a:gd name="connsiteY86" fmla="*/ 0 h 594937"/>
                <a:gd name="connsiteX87" fmla="*/ 303043 w 606086"/>
                <a:gd name="connsiteY87" fmla="*/ 0 h 594937"/>
                <a:gd name="connsiteX88" fmla="*/ 379571 w 606086"/>
                <a:gd name="connsiteY88" fmla="*/ 76387 h 594937"/>
                <a:gd name="connsiteX89" fmla="*/ 303043 w 606086"/>
                <a:gd name="connsiteY89" fmla="*/ 152774 h 594937"/>
                <a:gd name="connsiteX90" fmla="*/ 226515 w 606086"/>
                <a:gd name="connsiteY90" fmla="*/ 76387 h 594937"/>
                <a:gd name="connsiteX91" fmla="*/ 303043 w 606086"/>
                <a:gd name="connsiteY91" fmla="*/ 0 h 594937"/>
                <a:gd name="connsiteX92" fmla="*/ 127300 w 606086"/>
                <a:gd name="connsiteY92" fmla="*/ 0 h 594937"/>
                <a:gd name="connsiteX93" fmla="*/ 203793 w 606086"/>
                <a:gd name="connsiteY93" fmla="*/ 76387 h 594937"/>
                <a:gd name="connsiteX94" fmla="*/ 127300 w 606086"/>
                <a:gd name="connsiteY94" fmla="*/ 152774 h 594937"/>
                <a:gd name="connsiteX95" fmla="*/ 50807 w 606086"/>
                <a:gd name="connsiteY95" fmla="*/ 76387 h 594937"/>
                <a:gd name="connsiteX96" fmla="*/ 127300 w 606086"/>
                <a:gd name="connsiteY96" fmla="*/ 0 h 59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606086" h="594937">
                  <a:moveTo>
                    <a:pt x="244277" y="198378"/>
                  </a:moveTo>
                  <a:cubicBezTo>
                    <a:pt x="219113" y="198378"/>
                    <a:pt x="198685" y="218772"/>
                    <a:pt x="198685" y="243894"/>
                  </a:cubicBezTo>
                  <a:lnTo>
                    <a:pt x="198685" y="340675"/>
                  </a:lnTo>
                  <a:cubicBezTo>
                    <a:pt x="198685" y="359586"/>
                    <a:pt x="210663" y="376735"/>
                    <a:pt x="228863" y="383317"/>
                  </a:cubicBezTo>
                  <a:cubicBezTo>
                    <a:pt x="234806" y="385542"/>
                    <a:pt x="238798" y="391197"/>
                    <a:pt x="238798" y="397501"/>
                  </a:cubicBezTo>
                  <a:lnTo>
                    <a:pt x="238798" y="534235"/>
                  </a:lnTo>
                  <a:cubicBezTo>
                    <a:pt x="238798" y="550829"/>
                    <a:pt x="252262" y="564271"/>
                    <a:pt x="268884" y="564271"/>
                  </a:cubicBezTo>
                  <a:lnTo>
                    <a:pt x="337690" y="564271"/>
                  </a:lnTo>
                  <a:cubicBezTo>
                    <a:pt x="354311" y="564271"/>
                    <a:pt x="367775" y="550829"/>
                    <a:pt x="367775" y="534235"/>
                  </a:cubicBezTo>
                  <a:lnTo>
                    <a:pt x="367775" y="397501"/>
                  </a:lnTo>
                  <a:cubicBezTo>
                    <a:pt x="367775" y="391197"/>
                    <a:pt x="371768" y="385542"/>
                    <a:pt x="377710" y="383317"/>
                  </a:cubicBezTo>
                  <a:cubicBezTo>
                    <a:pt x="395539" y="376735"/>
                    <a:pt x="407517" y="359586"/>
                    <a:pt x="407517" y="340675"/>
                  </a:cubicBezTo>
                  <a:lnTo>
                    <a:pt x="407517" y="243894"/>
                  </a:lnTo>
                  <a:cubicBezTo>
                    <a:pt x="407517" y="218772"/>
                    <a:pt x="387089" y="198378"/>
                    <a:pt x="362018" y="198378"/>
                  </a:cubicBezTo>
                  <a:close/>
                  <a:moveTo>
                    <a:pt x="465039" y="168299"/>
                  </a:moveTo>
                  <a:lnTo>
                    <a:pt x="530224" y="168299"/>
                  </a:lnTo>
                  <a:cubicBezTo>
                    <a:pt x="572008" y="168299"/>
                    <a:pt x="606086" y="202130"/>
                    <a:pt x="606086" y="243932"/>
                  </a:cubicBezTo>
                  <a:lnTo>
                    <a:pt x="606086" y="340697"/>
                  </a:lnTo>
                  <a:cubicBezTo>
                    <a:pt x="606086" y="368595"/>
                    <a:pt x="590486" y="394177"/>
                    <a:pt x="566251" y="407339"/>
                  </a:cubicBezTo>
                  <a:lnTo>
                    <a:pt x="566251" y="534598"/>
                  </a:lnTo>
                  <a:cubicBezTo>
                    <a:pt x="566251" y="567872"/>
                    <a:pt x="539138" y="594937"/>
                    <a:pt x="505803" y="594937"/>
                  </a:cubicBezTo>
                  <a:lnTo>
                    <a:pt x="436997" y="594937"/>
                  </a:lnTo>
                  <a:cubicBezTo>
                    <a:pt x="428547" y="594937"/>
                    <a:pt x="421769" y="588078"/>
                    <a:pt x="421769" y="579736"/>
                  </a:cubicBezTo>
                  <a:cubicBezTo>
                    <a:pt x="421769" y="571302"/>
                    <a:pt x="428547" y="564536"/>
                    <a:pt x="436997" y="564536"/>
                  </a:cubicBezTo>
                  <a:lnTo>
                    <a:pt x="505803" y="564536"/>
                  </a:lnTo>
                  <a:cubicBezTo>
                    <a:pt x="522424" y="564536"/>
                    <a:pt x="535888" y="551003"/>
                    <a:pt x="535888" y="534505"/>
                  </a:cubicBezTo>
                  <a:lnTo>
                    <a:pt x="535888" y="397792"/>
                  </a:lnTo>
                  <a:cubicBezTo>
                    <a:pt x="535888" y="391489"/>
                    <a:pt x="539880" y="385835"/>
                    <a:pt x="545823" y="383611"/>
                  </a:cubicBezTo>
                  <a:cubicBezTo>
                    <a:pt x="563744" y="377030"/>
                    <a:pt x="575722" y="359883"/>
                    <a:pt x="575722" y="340975"/>
                  </a:cubicBezTo>
                  <a:lnTo>
                    <a:pt x="575722" y="244210"/>
                  </a:lnTo>
                  <a:cubicBezTo>
                    <a:pt x="575722" y="219091"/>
                    <a:pt x="555294" y="198700"/>
                    <a:pt x="530224" y="198700"/>
                  </a:cubicBezTo>
                  <a:lnTo>
                    <a:pt x="465039" y="198700"/>
                  </a:lnTo>
                  <a:cubicBezTo>
                    <a:pt x="456682" y="198700"/>
                    <a:pt x="449811" y="191934"/>
                    <a:pt x="449811" y="183500"/>
                  </a:cubicBezTo>
                  <a:cubicBezTo>
                    <a:pt x="449811" y="175065"/>
                    <a:pt x="456682" y="168299"/>
                    <a:pt x="465039" y="168299"/>
                  </a:cubicBezTo>
                  <a:close/>
                  <a:moveTo>
                    <a:pt x="244091" y="168157"/>
                  </a:moveTo>
                  <a:lnTo>
                    <a:pt x="361832" y="168157"/>
                  </a:lnTo>
                  <a:cubicBezTo>
                    <a:pt x="403710" y="168157"/>
                    <a:pt x="437788" y="202086"/>
                    <a:pt x="437788" y="243894"/>
                  </a:cubicBezTo>
                  <a:lnTo>
                    <a:pt x="437788" y="340675"/>
                  </a:lnTo>
                  <a:cubicBezTo>
                    <a:pt x="437788" y="368578"/>
                    <a:pt x="422188" y="394163"/>
                    <a:pt x="397860" y="407327"/>
                  </a:cubicBezTo>
                  <a:lnTo>
                    <a:pt x="397860" y="534235"/>
                  </a:lnTo>
                  <a:cubicBezTo>
                    <a:pt x="397860" y="567515"/>
                    <a:pt x="370746" y="594584"/>
                    <a:pt x="337504" y="594584"/>
                  </a:cubicBezTo>
                  <a:lnTo>
                    <a:pt x="268605" y="594584"/>
                  </a:lnTo>
                  <a:cubicBezTo>
                    <a:pt x="235363" y="594584"/>
                    <a:pt x="208249" y="567515"/>
                    <a:pt x="208063" y="534235"/>
                  </a:cubicBezTo>
                  <a:lnTo>
                    <a:pt x="208063" y="407327"/>
                  </a:lnTo>
                  <a:cubicBezTo>
                    <a:pt x="183828" y="394163"/>
                    <a:pt x="168228" y="368578"/>
                    <a:pt x="168228" y="340675"/>
                  </a:cubicBezTo>
                  <a:lnTo>
                    <a:pt x="168228" y="243894"/>
                  </a:lnTo>
                  <a:cubicBezTo>
                    <a:pt x="168228" y="202086"/>
                    <a:pt x="202306" y="168157"/>
                    <a:pt x="244091" y="168157"/>
                  </a:cubicBezTo>
                  <a:close/>
                  <a:moveTo>
                    <a:pt x="75862" y="168016"/>
                  </a:moveTo>
                  <a:lnTo>
                    <a:pt x="140861" y="168016"/>
                  </a:lnTo>
                  <a:cubicBezTo>
                    <a:pt x="149311" y="168016"/>
                    <a:pt x="156089" y="174875"/>
                    <a:pt x="156089" y="183217"/>
                  </a:cubicBezTo>
                  <a:cubicBezTo>
                    <a:pt x="156089" y="191652"/>
                    <a:pt x="149311" y="198419"/>
                    <a:pt x="140861" y="198419"/>
                  </a:cubicBezTo>
                  <a:lnTo>
                    <a:pt x="76048" y="198419"/>
                  </a:lnTo>
                  <a:cubicBezTo>
                    <a:pt x="50884" y="198419"/>
                    <a:pt x="30456" y="218811"/>
                    <a:pt x="30456" y="243931"/>
                  </a:cubicBezTo>
                  <a:lnTo>
                    <a:pt x="30456" y="340701"/>
                  </a:lnTo>
                  <a:cubicBezTo>
                    <a:pt x="30456" y="359703"/>
                    <a:pt x="42435" y="376758"/>
                    <a:pt x="60263" y="383339"/>
                  </a:cubicBezTo>
                  <a:cubicBezTo>
                    <a:pt x="66206" y="385564"/>
                    <a:pt x="70198" y="391218"/>
                    <a:pt x="70198" y="397521"/>
                  </a:cubicBezTo>
                  <a:lnTo>
                    <a:pt x="70198" y="534149"/>
                  </a:lnTo>
                  <a:cubicBezTo>
                    <a:pt x="70198" y="550648"/>
                    <a:pt x="83662" y="564181"/>
                    <a:pt x="100283" y="564181"/>
                  </a:cubicBezTo>
                  <a:lnTo>
                    <a:pt x="169089" y="564181"/>
                  </a:lnTo>
                  <a:cubicBezTo>
                    <a:pt x="177539" y="564181"/>
                    <a:pt x="184317" y="570948"/>
                    <a:pt x="184317" y="579383"/>
                  </a:cubicBezTo>
                  <a:cubicBezTo>
                    <a:pt x="184317" y="587725"/>
                    <a:pt x="177539" y="594584"/>
                    <a:pt x="169089" y="594584"/>
                  </a:cubicBezTo>
                  <a:lnTo>
                    <a:pt x="100283" y="594584"/>
                  </a:lnTo>
                  <a:cubicBezTo>
                    <a:pt x="66948" y="594584"/>
                    <a:pt x="39835" y="567518"/>
                    <a:pt x="39835" y="534149"/>
                  </a:cubicBezTo>
                  <a:lnTo>
                    <a:pt x="39835" y="407161"/>
                  </a:lnTo>
                  <a:cubicBezTo>
                    <a:pt x="15600" y="394091"/>
                    <a:pt x="0" y="368509"/>
                    <a:pt x="0" y="340608"/>
                  </a:cubicBezTo>
                  <a:lnTo>
                    <a:pt x="0" y="243838"/>
                  </a:lnTo>
                  <a:cubicBezTo>
                    <a:pt x="0" y="202034"/>
                    <a:pt x="34078" y="168016"/>
                    <a:pt x="75862" y="168016"/>
                  </a:cubicBezTo>
                  <a:close/>
                  <a:moveTo>
                    <a:pt x="478786" y="30314"/>
                  </a:moveTo>
                  <a:cubicBezTo>
                    <a:pt x="453350" y="30314"/>
                    <a:pt x="432649" y="50986"/>
                    <a:pt x="432649" y="76387"/>
                  </a:cubicBezTo>
                  <a:cubicBezTo>
                    <a:pt x="432649" y="101880"/>
                    <a:pt x="453350" y="122553"/>
                    <a:pt x="478786" y="122553"/>
                  </a:cubicBezTo>
                  <a:cubicBezTo>
                    <a:pt x="504315" y="122553"/>
                    <a:pt x="525016" y="101880"/>
                    <a:pt x="525016" y="76387"/>
                  </a:cubicBezTo>
                  <a:cubicBezTo>
                    <a:pt x="525016" y="50986"/>
                    <a:pt x="504315" y="30314"/>
                    <a:pt x="478786" y="30314"/>
                  </a:cubicBezTo>
                  <a:close/>
                  <a:moveTo>
                    <a:pt x="303043" y="30314"/>
                  </a:moveTo>
                  <a:cubicBezTo>
                    <a:pt x="277503" y="30314"/>
                    <a:pt x="256885" y="51079"/>
                    <a:pt x="256885" y="76387"/>
                  </a:cubicBezTo>
                  <a:cubicBezTo>
                    <a:pt x="256885" y="101880"/>
                    <a:pt x="277503" y="122553"/>
                    <a:pt x="303043" y="122553"/>
                  </a:cubicBezTo>
                  <a:cubicBezTo>
                    <a:pt x="328583" y="122553"/>
                    <a:pt x="349201" y="101880"/>
                    <a:pt x="349201" y="76387"/>
                  </a:cubicBezTo>
                  <a:cubicBezTo>
                    <a:pt x="349201" y="50986"/>
                    <a:pt x="328583" y="30314"/>
                    <a:pt x="303043" y="30314"/>
                  </a:cubicBezTo>
                  <a:close/>
                  <a:moveTo>
                    <a:pt x="127300" y="30314"/>
                  </a:moveTo>
                  <a:cubicBezTo>
                    <a:pt x="101771" y="30314"/>
                    <a:pt x="81070" y="51079"/>
                    <a:pt x="81070" y="76387"/>
                  </a:cubicBezTo>
                  <a:cubicBezTo>
                    <a:pt x="81070" y="101880"/>
                    <a:pt x="101771" y="122553"/>
                    <a:pt x="127300" y="122553"/>
                  </a:cubicBezTo>
                  <a:cubicBezTo>
                    <a:pt x="152736" y="122553"/>
                    <a:pt x="173437" y="101880"/>
                    <a:pt x="173437" y="76387"/>
                  </a:cubicBezTo>
                  <a:cubicBezTo>
                    <a:pt x="173437" y="50986"/>
                    <a:pt x="152736" y="30314"/>
                    <a:pt x="127300" y="30314"/>
                  </a:cubicBezTo>
                  <a:close/>
                  <a:moveTo>
                    <a:pt x="478786" y="0"/>
                  </a:moveTo>
                  <a:cubicBezTo>
                    <a:pt x="521024" y="0"/>
                    <a:pt x="555279" y="34300"/>
                    <a:pt x="555279" y="76387"/>
                  </a:cubicBezTo>
                  <a:cubicBezTo>
                    <a:pt x="555279" y="118567"/>
                    <a:pt x="521024" y="152774"/>
                    <a:pt x="478786" y="152774"/>
                  </a:cubicBezTo>
                  <a:cubicBezTo>
                    <a:pt x="436641" y="152774"/>
                    <a:pt x="402293" y="118567"/>
                    <a:pt x="402293" y="76387"/>
                  </a:cubicBezTo>
                  <a:cubicBezTo>
                    <a:pt x="402293" y="34300"/>
                    <a:pt x="436641" y="0"/>
                    <a:pt x="478786" y="0"/>
                  </a:cubicBezTo>
                  <a:close/>
                  <a:moveTo>
                    <a:pt x="303043" y="0"/>
                  </a:moveTo>
                  <a:cubicBezTo>
                    <a:pt x="345301" y="0"/>
                    <a:pt x="379571" y="34300"/>
                    <a:pt x="379571" y="76387"/>
                  </a:cubicBezTo>
                  <a:cubicBezTo>
                    <a:pt x="379571" y="118567"/>
                    <a:pt x="345301" y="152774"/>
                    <a:pt x="303043" y="152774"/>
                  </a:cubicBezTo>
                  <a:cubicBezTo>
                    <a:pt x="260785" y="152774"/>
                    <a:pt x="226515" y="118567"/>
                    <a:pt x="226515" y="76387"/>
                  </a:cubicBezTo>
                  <a:cubicBezTo>
                    <a:pt x="226515" y="34300"/>
                    <a:pt x="260785" y="0"/>
                    <a:pt x="303043" y="0"/>
                  </a:cubicBezTo>
                  <a:close/>
                  <a:moveTo>
                    <a:pt x="127300" y="0"/>
                  </a:moveTo>
                  <a:cubicBezTo>
                    <a:pt x="169445" y="0"/>
                    <a:pt x="203793" y="34300"/>
                    <a:pt x="203793" y="76387"/>
                  </a:cubicBezTo>
                  <a:cubicBezTo>
                    <a:pt x="203793" y="118567"/>
                    <a:pt x="169353" y="152774"/>
                    <a:pt x="127300" y="152774"/>
                  </a:cubicBezTo>
                  <a:cubicBezTo>
                    <a:pt x="85062" y="152774"/>
                    <a:pt x="50807" y="118567"/>
                    <a:pt x="50807" y="76387"/>
                  </a:cubicBezTo>
                  <a:cubicBezTo>
                    <a:pt x="50807" y="34300"/>
                    <a:pt x="85062" y="0"/>
                    <a:pt x="1273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图文框 32"/>
            <p:cNvSpPr/>
            <p:nvPr/>
          </p:nvSpPr>
          <p:spPr>
            <a:xfrm>
              <a:off x="1543050" y="3022600"/>
              <a:ext cx="1765300" cy="1765300"/>
            </a:xfrm>
            <a:prstGeom prst="frame">
              <a:avLst>
                <a:gd name="adj1" fmla="val 2428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rot="2700000">
            <a:off x="8276878" y="2419378"/>
            <a:ext cx="2420512" cy="2420512"/>
            <a:chOff x="1543050" y="3022600"/>
            <a:chExt cx="1765300" cy="1765300"/>
          </a:xfrm>
        </p:grpSpPr>
        <p:sp>
          <p:nvSpPr>
            <p:cNvPr id="12" name="矩形 11"/>
            <p:cNvSpPr/>
            <p:nvPr/>
          </p:nvSpPr>
          <p:spPr>
            <a:xfrm>
              <a:off x="1670844" y="3150394"/>
              <a:ext cx="1509712" cy="1509712"/>
            </a:xfrm>
            <a:prstGeom prst="rect">
              <a:avLst/>
            </a:prstGeom>
            <a:blipFill>
              <a:blip r:embed="rId1" cstate="screen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图文框 12"/>
            <p:cNvSpPr/>
            <p:nvPr/>
          </p:nvSpPr>
          <p:spPr>
            <a:xfrm>
              <a:off x="1543050" y="3022600"/>
              <a:ext cx="1765300" cy="1765300"/>
            </a:xfrm>
            <a:prstGeom prst="frame">
              <a:avLst>
                <a:gd name="adj1" fmla="val 242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6" name="Group 13"/>
          <p:cNvGrpSpPr/>
          <p:nvPr/>
        </p:nvGrpSpPr>
        <p:grpSpPr>
          <a:xfrm rot="2700000">
            <a:off x="2091836" y="2993850"/>
            <a:ext cx="1271566" cy="1271566"/>
            <a:chOff x="1543050" y="3022600"/>
            <a:chExt cx="1765300" cy="1765300"/>
          </a:xfrm>
        </p:grpSpPr>
        <p:sp>
          <p:nvSpPr>
            <p:cNvPr id="27" name="矩形 26"/>
            <p:cNvSpPr/>
            <p:nvPr/>
          </p:nvSpPr>
          <p:spPr>
            <a:xfrm>
              <a:off x="1670844" y="3150394"/>
              <a:ext cx="1509712" cy="1509712"/>
            </a:xfrm>
            <a:prstGeom prst="rect">
              <a:avLst/>
            </a:prstGeom>
            <a:solidFill>
              <a:srgbClr val="97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图文框 28"/>
            <p:cNvSpPr/>
            <p:nvPr/>
          </p:nvSpPr>
          <p:spPr>
            <a:xfrm>
              <a:off x="1543050" y="3022600"/>
              <a:ext cx="1765300" cy="1765300"/>
            </a:xfrm>
            <a:prstGeom prst="frame">
              <a:avLst>
                <a:gd name="adj1" fmla="val 2428"/>
              </a:avLst>
            </a:prstGeom>
            <a:solidFill>
              <a:srgbClr val="97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399421" y="4662110"/>
            <a:ext cx="2649458" cy="1426825"/>
            <a:chOff x="4302204" y="3594428"/>
            <a:chExt cx="2649458" cy="1426825"/>
          </a:xfrm>
        </p:grpSpPr>
        <p:sp>
          <p:nvSpPr>
            <p:cNvPr id="19" name="文本框 18"/>
            <p:cNvSpPr txBox="1"/>
            <p:nvPr/>
          </p:nvSpPr>
          <p:spPr>
            <a:xfrm>
              <a:off x="4302204" y="4006523"/>
              <a:ext cx="2649458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对行业建立了一定的概念和认知。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 algn="l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可以对行业和一些智能化方向建立自己的认识。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 algn="l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采取措施：深入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&amp;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广泛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765159" y="3594428"/>
              <a:ext cx="1706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600" dirty="0">
                  <a:cs typeface="+mn-ea"/>
                  <a:sym typeface="+mn-lt"/>
                </a:rPr>
                <a:t>体系初建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779328" y="4662110"/>
            <a:ext cx="2649458" cy="1657330"/>
            <a:chOff x="4302204" y="3594428"/>
            <a:chExt cx="2649458" cy="1657330"/>
          </a:xfrm>
        </p:grpSpPr>
        <p:sp>
          <p:nvSpPr>
            <p:cNvPr id="22" name="文本框 21"/>
            <p:cNvSpPr txBox="1"/>
            <p:nvPr/>
          </p:nvSpPr>
          <p:spPr>
            <a:xfrm>
              <a:off x="4302204" y="4006523"/>
              <a:ext cx="2649458" cy="12452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可以主导推进一些工作。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 algn="l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从个人的认识和了解，主要推动一些优化迭代和协同流程规范等。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 algn="l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采取措施：对专业技能，部门协同，流程规范等，进一步加深认知。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765159" y="3594428"/>
              <a:ext cx="1706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600" dirty="0">
                  <a:cs typeface="+mn-ea"/>
                  <a:sym typeface="+mn-lt"/>
                </a:rPr>
                <a:t>主导工作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4779246" y="1953163"/>
            <a:ext cx="2649458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20.10-</a:t>
            </a:r>
            <a:endParaRPr lang="en-US" altLang="zh-CN" sz="32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99832" y="1953163"/>
            <a:ext cx="2649458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dirty="0">
                <a:solidFill>
                  <a:srgbClr val="97CCD4"/>
                </a:solidFill>
                <a:cs typeface="+mn-ea"/>
                <a:sym typeface="+mn-lt"/>
              </a:rPr>
              <a:t>20.05-20.10</a:t>
            </a:r>
            <a:endParaRPr lang="en-US" altLang="zh-CN" sz="3200" dirty="0">
              <a:solidFill>
                <a:srgbClr val="97CCD4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214678" y="5351720"/>
            <a:ext cx="2649458" cy="723245"/>
            <a:chOff x="4302204" y="3605223"/>
            <a:chExt cx="2649458" cy="723245"/>
          </a:xfrm>
        </p:grpSpPr>
        <p:sp>
          <p:nvSpPr>
            <p:cNvPr id="8" name="文本框 7"/>
            <p:cNvSpPr txBox="1"/>
            <p:nvPr/>
          </p:nvSpPr>
          <p:spPr>
            <a:xfrm>
              <a:off x="4302204" y="4006523"/>
              <a:ext cx="2649458" cy="3219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>
                <a:lnSpc>
                  <a:spcPct val="125000"/>
                </a:lnSpc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773414" y="3605223"/>
              <a:ext cx="1706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zh-CN" altLang="en-US" sz="2400" spc="600" dirty="0">
                  <a:cs typeface="+mn-ea"/>
                  <a:sym typeface="+mn-lt"/>
                </a:rPr>
                <a:t>规划自驱</a:t>
              </a:r>
              <a:endParaRPr lang="zh-CN" altLang="en-US" sz="2400" spc="600" dirty="0">
                <a:cs typeface="+mn-ea"/>
                <a:sym typeface="+mn-lt"/>
              </a:endParaRPr>
            </a:p>
          </p:txBody>
        </p:sp>
      </p:grpSp>
      <p:sp>
        <p:nvSpPr>
          <p:cNvPr id="43" name="Oval 29"/>
          <p:cNvSpPr/>
          <p:nvPr/>
        </p:nvSpPr>
        <p:spPr>
          <a:xfrm>
            <a:off x="2452370" y="3366135"/>
            <a:ext cx="551180" cy="560070"/>
          </a:xfrm>
          <a:custGeom>
            <a:avLst/>
            <a:gdLst>
              <a:gd name="connsiteX0" fmla="*/ 87801 w 596278"/>
              <a:gd name="connsiteY0" fmla="*/ 507611 h 607110"/>
              <a:gd name="connsiteX1" fmla="*/ 87801 w 596278"/>
              <a:gd name="connsiteY1" fmla="*/ 572672 h 607110"/>
              <a:gd name="connsiteX2" fmla="*/ 508444 w 596278"/>
              <a:gd name="connsiteY2" fmla="*/ 572672 h 607110"/>
              <a:gd name="connsiteX3" fmla="*/ 508444 w 596278"/>
              <a:gd name="connsiteY3" fmla="*/ 507611 h 607110"/>
              <a:gd name="connsiteX4" fmla="*/ 298122 w 596278"/>
              <a:gd name="connsiteY4" fmla="*/ 200764 h 607110"/>
              <a:gd name="connsiteX5" fmla="*/ 270141 w 596278"/>
              <a:gd name="connsiteY5" fmla="*/ 228706 h 607110"/>
              <a:gd name="connsiteX6" fmla="*/ 298122 w 596278"/>
              <a:gd name="connsiteY6" fmla="*/ 256648 h 607110"/>
              <a:gd name="connsiteX7" fmla="*/ 326103 w 596278"/>
              <a:gd name="connsiteY7" fmla="*/ 228706 h 607110"/>
              <a:gd name="connsiteX8" fmla="*/ 298122 w 596278"/>
              <a:gd name="connsiteY8" fmla="*/ 200764 h 607110"/>
              <a:gd name="connsiteX9" fmla="*/ 298122 w 596278"/>
              <a:gd name="connsiteY9" fmla="*/ 166429 h 607110"/>
              <a:gd name="connsiteX10" fmla="*/ 360589 w 596278"/>
              <a:gd name="connsiteY10" fmla="*/ 228706 h 607110"/>
              <a:gd name="connsiteX11" fmla="*/ 315365 w 596278"/>
              <a:gd name="connsiteY11" fmla="*/ 288611 h 607110"/>
              <a:gd name="connsiteX12" fmla="*/ 315365 w 596278"/>
              <a:gd name="connsiteY12" fmla="*/ 473174 h 607110"/>
              <a:gd name="connsiteX13" fmla="*/ 525687 w 596278"/>
              <a:gd name="connsiteY13" fmla="*/ 473174 h 607110"/>
              <a:gd name="connsiteX14" fmla="*/ 542930 w 596278"/>
              <a:gd name="connsiteY14" fmla="*/ 490392 h 607110"/>
              <a:gd name="connsiteX15" fmla="*/ 542930 w 596278"/>
              <a:gd name="connsiteY15" fmla="*/ 589891 h 607110"/>
              <a:gd name="connsiteX16" fmla="*/ 525687 w 596278"/>
              <a:gd name="connsiteY16" fmla="*/ 607110 h 607110"/>
              <a:gd name="connsiteX17" fmla="*/ 70661 w 596278"/>
              <a:gd name="connsiteY17" fmla="*/ 607110 h 607110"/>
              <a:gd name="connsiteX18" fmla="*/ 53418 w 596278"/>
              <a:gd name="connsiteY18" fmla="*/ 589891 h 607110"/>
              <a:gd name="connsiteX19" fmla="*/ 53418 w 596278"/>
              <a:gd name="connsiteY19" fmla="*/ 490392 h 607110"/>
              <a:gd name="connsiteX20" fmla="*/ 70661 w 596278"/>
              <a:gd name="connsiteY20" fmla="*/ 473174 h 607110"/>
              <a:gd name="connsiteX21" fmla="*/ 280983 w 596278"/>
              <a:gd name="connsiteY21" fmla="*/ 473174 h 607110"/>
              <a:gd name="connsiteX22" fmla="*/ 280983 w 596278"/>
              <a:gd name="connsiteY22" fmla="*/ 288611 h 607110"/>
              <a:gd name="connsiteX23" fmla="*/ 235759 w 596278"/>
              <a:gd name="connsiteY23" fmla="*/ 228706 h 607110"/>
              <a:gd name="connsiteX24" fmla="*/ 298122 w 596278"/>
              <a:gd name="connsiteY24" fmla="*/ 166429 h 607110"/>
              <a:gd name="connsiteX25" fmla="*/ 425903 w 596278"/>
              <a:gd name="connsiteY25" fmla="*/ 71418 h 607110"/>
              <a:gd name="connsiteX26" fmla="*/ 437805 w 596278"/>
              <a:gd name="connsiteY26" fmla="*/ 77101 h 607110"/>
              <a:gd name="connsiteX27" fmla="*/ 495228 w 596278"/>
              <a:gd name="connsiteY27" fmla="*/ 225554 h 607110"/>
              <a:gd name="connsiteX28" fmla="*/ 437805 w 596278"/>
              <a:gd name="connsiteY28" fmla="*/ 374008 h 607110"/>
              <a:gd name="connsiteX29" fmla="*/ 424999 w 596278"/>
              <a:gd name="connsiteY29" fmla="*/ 379678 h 607110"/>
              <a:gd name="connsiteX30" fmla="*/ 413535 w 596278"/>
              <a:gd name="connsiteY30" fmla="*/ 375245 h 607110"/>
              <a:gd name="connsiteX31" fmla="*/ 412295 w 596278"/>
              <a:gd name="connsiteY31" fmla="*/ 351018 h 607110"/>
              <a:gd name="connsiteX32" fmla="*/ 460733 w 596278"/>
              <a:gd name="connsiteY32" fmla="*/ 225554 h 607110"/>
              <a:gd name="connsiteX33" fmla="*/ 412295 w 596278"/>
              <a:gd name="connsiteY33" fmla="*/ 100091 h 607110"/>
              <a:gd name="connsiteX34" fmla="*/ 413535 w 596278"/>
              <a:gd name="connsiteY34" fmla="*/ 75864 h 607110"/>
              <a:gd name="connsiteX35" fmla="*/ 425903 w 596278"/>
              <a:gd name="connsiteY35" fmla="*/ 71418 h 607110"/>
              <a:gd name="connsiteX36" fmla="*/ 170390 w 596278"/>
              <a:gd name="connsiteY36" fmla="*/ 71418 h 607110"/>
              <a:gd name="connsiteX37" fmla="*/ 182748 w 596278"/>
              <a:gd name="connsiteY37" fmla="*/ 75864 h 607110"/>
              <a:gd name="connsiteX38" fmla="*/ 183987 w 596278"/>
              <a:gd name="connsiteY38" fmla="*/ 100091 h 607110"/>
              <a:gd name="connsiteX39" fmla="*/ 135484 w 596278"/>
              <a:gd name="connsiteY39" fmla="*/ 225554 h 607110"/>
              <a:gd name="connsiteX40" fmla="*/ 183987 w 596278"/>
              <a:gd name="connsiteY40" fmla="*/ 351018 h 607110"/>
              <a:gd name="connsiteX41" fmla="*/ 182748 w 596278"/>
              <a:gd name="connsiteY41" fmla="*/ 375245 h 607110"/>
              <a:gd name="connsiteX42" fmla="*/ 171190 w 596278"/>
              <a:gd name="connsiteY42" fmla="*/ 379678 h 607110"/>
              <a:gd name="connsiteX43" fmla="*/ 158497 w 596278"/>
              <a:gd name="connsiteY43" fmla="*/ 374008 h 607110"/>
              <a:gd name="connsiteX44" fmla="*/ 101120 w 596278"/>
              <a:gd name="connsiteY44" fmla="*/ 225554 h 607110"/>
              <a:gd name="connsiteX45" fmla="*/ 158497 w 596278"/>
              <a:gd name="connsiteY45" fmla="*/ 77101 h 607110"/>
              <a:gd name="connsiteX46" fmla="*/ 170390 w 596278"/>
              <a:gd name="connsiteY46" fmla="*/ 71418 h 607110"/>
              <a:gd name="connsiteX47" fmla="*/ 497125 w 596278"/>
              <a:gd name="connsiteY47" fmla="*/ 11 h 607110"/>
              <a:gd name="connsiteX48" fmla="*/ 509117 w 596278"/>
              <a:gd name="connsiteY48" fmla="*/ 5449 h 607110"/>
              <a:gd name="connsiteX49" fmla="*/ 596278 w 596278"/>
              <a:gd name="connsiteY49" fmla="*/ 225538 h 607110"/>
              <a:gd name="connsiteX50" fmla="*/ 509117 w 596278"/>
              <a:gd name="connsiteY50" fmla="*/ 445626 h 607110"/>
              <a:gd name="connsiteX51" fmla="*/ 496518 w 596278"/>
              <a:gd name="connsiteY51" fmla="*/ 451090 h 607110"/>
              <a:gd name="connsiteX52" fmla="*/ 484745 w 596278"/>
              <a:gd name="connsiteY52" fmla="*/ 446451 h 607110"/>
              <a:gd name="connsiteX53" fmla="*/ 483919 w 596278"/>
              <a:gd name="connsiteY53" fmla="*/ 422123 h 607110"/>
              <a:gd name="connsiteX54" fmla="*/ 561889 w 596278"/>
              <a:gd name="connsiteY54" fmla="*/ 225538 h 607110"/>
              <a:gd name="connsiteX55" fmla="*/ 483919 w 596278"/>
              <a:gd name="connsiteY55" fmla="*/ 28953 h 607110"/>
              <a:gd name="connsiteX56" fmla="*/ 484745 w 596278"/>
              <a:gd name="connsiteY56" fmla="*/ 4624 h 607110"/>
              <a:gd name="connsiteX57" fmla="*/ 497125 w 596278"/>
              <a:gd name="connsiteY57" fmla="*/ 11 h 607110"/>
              <a:gd name="connsiteX58" fmla="*/ 99141 w 596278"/>
              <a:gd name="connsiteY58" fmla="*/ 11 h 607110"/>
              <a:gd name="connsiteX59" fmla="*/ 111430 w 596278"/>
              <a:gd name="connsiteY59" fmla="*/ 4624 h 607110"/>
              <a:gd name="connsiteX60" fmla="*/ 112256 w 596278"/>
              <a:gd name="connsiteY60" fmla="*/ 28953 h 607110"/>
              <a:gd name="connsiteX61" fmla="*/ 34389 w 596278"/>
              <a:gd name="connsiteY61" fmla="*/ 225538 h 607110"/>
              <a:gd name="connsiteX62" fmla="*/ 112256 w 596278"/>
              <a:gd name="connsiteY62" fmla="*/ 422123 h 607110"/>
              <a:gd name="connsiteX63" fmla="*/ 111430 w 596278"/>
              <a:gd name="connsiteY63" fmla="*/ 446451 h 607110"/>
              <a:gd name="connsiteX64" fmla="*/ 99760 w 596278"/>
              <a:gd name="connsiteY64" fmla="*/ 451090 h 607110"/>
              <a:gd name="connsiteX65" fmla="*/ 87161 w 596278"/>
              <a:gd name="connsiteY65" fmla="*/ 445626 h 607110"/>
              <a:gd name="connsiteX66" fmla="*/ 0 w 596278"/>
              <a:gd name="connsiteY66" fmla="*/ 225538 h 607110"/>
              <a:gd name="connsiteX67" fmla="*/ 87161 w 596278"/>
              <a:gd name="connsiteY67" fmla="*/ 5449 h 607110"/>
              <a:gd name="connsiteX68" fmla="*/ 99141 w 596278"/>
              <a:gd name="connsiteY68" fmla="*/ 11 h 607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96278" h="607110">
                <a:moveTo>
                  <a:pt x="87801" y="507611"/>
                </a:moveTo>
                <a:lnTo>
                  <a:pt x="87801" y="572672"/>
                </a:lnTo>
                <a:lnTo>
                  <a:pt x="508444" y="572672"/>
                </a:lnTo>
                <a:lnTo>
                  <a:pt x="508444" y="507611"/>
                </a:lnTo>
                <a:close/>
                <a:moveTo>
                  <a:pt x="298122" y="200764"/>
                </a:moveTo>
                <a:cubicBezTo>
                  <a:pt x="282738" y="200764"/>
                  <a:pt x="270141" y="213343"/>
                  <a:pt x="270141" y="228706"/>
                </a:cubicBezTo>
                <a:cubicBezTo>
                  <a:pt x="270141" y="244172"/>
                  <a:pt x="282738" y="256648"/>
                  <a:pt x="298122" y="256648"/>
                </a:cubicBezTo>
                <a:cubicBezTo>
                  <a:pt x="313610" y="256648"/>
                  <a:pt x="326103" y="244172"/>
                  <a:pt x="326103" y="228706"/>
                </a:cubicBezTo>
                <a:cubicBezTo>
                  <a:pt x="326103" y="213343"/>
                  <a:pt x="313610" y="200764"/>
                  <a:pt x="298122" y="200764"/>
                </a:cubicBezTo>
                <a:close/>
                <a:moveTo>
                  <a:pt x="298122" y="166429"/>
                </a:moveTo>
                <a:cubicBezTo>
                  <a:pt x="332608" y="166429"/>
                  <a:pt x="360589" y="194371"/>
                  <a:pt x="360589" y="228706"/>
                </a:cubicBezTo>
                <a:cubicBezTo>
                  <a:pt x="360589" y="257164"/>
                  <a:pt x="341384" y="281084"/>
                  <a:pt x="315365" y="288611"/>
                </a:cubicBezTo>
                <a:lnTo>
                  <a:pt x="315365" y="473174"/>
                </a:lnTo>
                <a:lnTo>
                  <a:pt x="525687" y="473174"/>
                </a:lnTo>
                <a:cubicBezTo>
                  <a:pt x="535186" y="473174"/>
                  <a:pt x="542930" y="480907"/>
                  <a:pt x="542930" y="490392"/>
                </a:cubicBezTo>
                <a:lnTo>
                  <a:pt x="542930" y="589891"/>
                </a:lnTo>
                <a:cubicBezTo>
                  <a:pt x="542930" y="599377"/>
                  <a:pt x="535186" y="607110"/>
                  <a:pt x="525687" y="607110"/>
                </a:cubicBezTo>
                <a:lnTo>
                  <a:pt x="70661" y="607110"/>
                </a:lnTo>
                <a:cubicBezTo>
                  <a:pt x="61162" y="607110"/>
                  <a:pt x="53418" y="599377"/>
                  <a:pt x="53418" y="589891"/>
                </a:cubicBezTo>
                <a:lnTo>
                  <a:pt x="53418" y="490392"/>
                </a:lnTo>
                <a:cubicBezTo>
                  <a:pt x="53418" y="480907"/>
                  <a:pt x="61162" y="473174"/>
                  <a:pt x="70661" y="473174"/>
                </a:cubicBezTo>
                <a:lnTo>
                  <a:pt x="280983" y="473174"/>
                </a:lnTo>
                <a:lnTo>
                  <a:pt x="280983" y="288611"/>
                </a:lnTo>
                <a:cubicBezTo>
                  <a:pt x="254860" y="281084"/>
                  <a:pt x="235759" y="257164"/>
                  <a:pt x="235759" y="228706"/>
                </a:cubicBezTo>
                <a:cubicBezTo>
                  <a:pt x="235759" y="194371"/>
                  <a:pt x="263740" y="166429"/>
                  <a:pt x="298122" y="166429"/>
                </a:cubicBezTo>
                <a:close/>
                <a:moveTo>
                  <a:pt x="425903" y="71418"/>
                </a:moveTo>
                <a:cubicBezTo>
                  <a:pt x="430292" y="71637"/>
                  <a:pt x="434603" y="73544"/>
                  <a:pt x="437805" y="77101"/>
                </a:cubicBezTo>
                <a:cubicBezTo>
                  <a:pt x="474779" y="117822"/>
                  <a:pt x="495228" y="170606"/>
                  <a:pt x="495228" y="225554"/>
                </a:cubicBezTo>
                <a:cubicBezTo>
                  <a:pt x="495228" y="280503"/>
                  <a:pt x="474779" y="333183"/>
                  <a:pt x="437805" y="374008"/>
                </a:cubicBezTo>
                <a:cubicBezTo>
                  <a:pt x="434397" y="377822"/>
                  <a:pt x="429749" y="379678"/>
                  <a:pt x="424999" y="379678"/>
                </a:cubicBezTo>
                <a:cubicBezTo>
                  <a:pt x="420971" y="379678"/>
                  <a:pt x="416840" y="378235"/>
                  <a:pt x="413535" y="375245"/>
                </a:cubicBezTo>
                <a:cubicBezTo>
                  <a:pt x="406408" y="368853"/>
                  <a:pt x="405892" y="358029"/>
                  <a:pt x="412295" y="351018"/>
                </a:cubicBezTo>
                <a:cubicBezTo>
                  <a:pt x="443589" y="316482"/>
                  <a:pt x="460733" y="271946"/>
                  <a:pt x="460733" y="225554"/>
                </a:cubicBezTo>
                <a:cubicBezTo>
                  <a:pt x="460733" y="179163"/>
                  <a:pt x="443589" y="134627"/>
                  <a:pt x="412295" y="100091"/>
                </a:cubicBezTo>
                <a:cubicBezTo>
                  <a:pt x="405892" y="93080"/>
                  <a:pt x="406408" y="82255"/>
                  <a:pt x="413535" y="75864"/>
                </a:cubicBezTo>
                <a:cubicBezTo>
                  <a:pt x="417046" y="72668"/>
                  <a:pt x="421513" y="71199"/>
                  <a:pt x="425903" y="71418"/>
                </a:cubicBezTo>
                <a:close/>
                <a:moveTo>
                  <a:pt x="170390" y="71418"/>
                </a:moveTo>
                <a:cubicBezTo>
                  <a:pt x="174776" y="71199"/>
                  <a:pt x="179240" y="72668"/>
                  <a:pt x="182748" y="75864"/>
                </a:cubicBezTo>
                <a:cubicBezTo>
                  <a:pt x="189766" y="82255"/>
                  <a:pt x="190385" y="93080"/>
                  <a:pt x="183987" y="100091"/>
                </a:cubicBezTo>
                <a:cubicBezTo>
                  <a:pt x="152718" y="134627"/>
                  <a:pt x="135484" y="179163"/>
                  <a:pt x="135484" y="225554"/>
                </a:cubicBezTo>
                <a:cubicBezTo>
                  <a:pt x="135484" y="271946"/>
                  <a:pt x="152718" y="316482"/>
                  <a:pt x="183987" y="351018"/>
                </a:cubicBezTo>
                <a:cubicBezTo>
                  <a:pt x="190385" y="358029"/>
                  <a:pt x="189766" y="368853"/>
                  <a:pt x="182748" y="375245"/>
                </a:cubicBezTo>
                <a:cubicBezTo>
                  <a:pt x="179446" y="378235"/>
                  <a:pt x="175318" y="379678"/>
                  <a:pt x="171190" y="379678"/>
                </a:cubicBezTo>
                <a:cubicBezTo>
                  <a:pt x="166547" y="379678"/>
                  <a:pt x="161903" y="377822"/>
                  <a:pt x="158497" y="374008"/>
                </a:cubicBezTo>
                <a:cubicBezTo>
                  <a:pt x="121450" y="333183"/>
                  <a:pt x="101120" y="280503"/>
                  <a:pt x="101120" y="225554"/>
                </a:cubicBezTo>
                <a:cubicBezTo>
                  <a:pt x="101120" y="170606"/>
                  <a:pt x="121450" y="117822"/>
                  <a:pt x="158497" y="77101"/>
                </a:cubicBezTo>
                <a:cubicBezTo>
                  <a:pt x="161696" y="73544"/>
                  <a:pt x="166005" y="71637"/>
                  <a:pt x="170390" y="71418"/>
                </a:cubicBezTo>
                <a:close/>
                <a:moveTo>
                  <a:pt x="497125" y="11"/>
                </a:moveTo>
                <a:cubicBezTo>
                  <a:pt x="501527" y="166"/>
                  <a:pt x="505864" y="1996"/>
                  <a:pt x="509117" y="5449"/>
                </a:cubicBezTo>
                <a:cubicBezTo>
                  <a:pt x="565297" y="65445"/>
                  <a:pt x="596278" y="143584"/>
                  <a:pt x="596278" y="225538"/>
                </a:cubicBezTo>
                <a:cubicBezTo>
                  <a:pt x="596278" y="307491"/>
                  <a:pt x="565297" y="385630"/>
                  <a:pt x="509117" y="445626"/>
                </a:cubicBezTo>
                <a:cubicBezTo>
                  <a:pt x="505709" y="449234"/>
                  <a:pt x="501165" y="451090"/>
                  <a:pt x="496518" y="451090"/>
                </a:cubicBezTo>
                <a:cubicBezTo>
                  <a:pt x="492284" y="451090"/>
                  <a:pt x="488050" y="449544"/>
                  <a:pt x="484745" y="446451"/>
                </a:cubicBezTo>
                <a:cubicBezTo>
                  <a:pt x="477826" y="439957"/>
                  <a:pt x="477516" y="429030"/>
                  <a:pt x="483919" y="422123"/>
                </a:cubicBezTo>
                <a:cubicBezTo>
                  <a:pt x="534212" y="368518"/>
                  <a:pt x="561889" y="298729"/>
                  <a:pt x="561889" y="225538"/>
                </a:cubicBezTo>
                <a:cubicBezTo>
                  <a:pt x="561889" y="152347"/>
                  <a:pt x="534212" y="82454"/>
                  <a:pt x="483919" y="28953"/>
                </a:cubicBezTo>
                <a:cubicBezTo>
                  <a:pt x="477516" y="21943"/>
                  <a:pt x="477826" y="11119"/>
                  <a:pt x="484745" y="4624"/>
                </a:cubicBezTo>
                <a:cubicBezTo>
                  <a:pt x="488256" y="1377"/>
                  <a:pt x="492722" y="-143"/>
                  <a:pt x="497125" y="11"/>
                </a:cubicBezTo>
                <a:close/>
                <a:moveTo>
                  <a:pt x="99141" y="11"/>
                </a:moveTo>
                <a:cubicBezTo>
                  <a:pt x="103530" y="-143"/>
                  <a:pt x="107971" y="1377"/>
                  <a:pt x="111430" y="4624"/>
                </a:cubicBezTo>
                <a:cubicBezTo>
                  <a:pt x="118452" y="11119"/>
                  <a:pt x="118762" y="21943"/>
                  <a:pt x="112256" y="28953"/>
                </a:cubicBezTo>
                <a:cubicBezTo>
                  <a:pt x="62066" y="82454"/>
                  <a:pt x="34389" y="152347"/>
                  <a:pt x="34389" y="225538"/>
                </a:cubicBezTo>
                <a:cubicBezTo>
                  <a:pt x="34389" y="298729"/>
                  <a:pt x="62066" y="368518"/>
                  <a:pt x="112256" y="422123"/>
                </a:cubicBezTo>
                <a:cubicBezTo>
                  <a:pt x="118762" y="429030"/>
                  <a:pt x="118452" y="439957"/>
                  <a:pt x="111430" y="446451"/>
                </a:cubicBezTo>
                <a:cubicBezTo>
                  <a:pt x="108125" y="449544"/>
                  <a:pt x="103891" y="451090"/>
                  <a:pt x="99760" y="451090"/>
                </a:cubicBezTo>
                <a:cubicBezTo>
                  <a:pt x="95113" y="451090"/>
                  <a:pt x="90569" y="449234"/>
                  <a:pt x="87161" y="445626"/>
                </a:cubicBezTo>
                <a:cubicBezTo>
                  <a:pt x="30878" y="385630"/>
                  <a:pt x="0" y="307491"/>
                  <a:pt x="0" y="225538"/>
                </a:cubicBezTo>
                <a:cubicBezTo>
                  <a:pt x="0" y="143584"/>
                  <a:pt x="30878" y="65445"/>
                  <a:pt x="87161" y="5449"/>
                </a:cubicBezTo>
                <a:cubicBezTo>
                  <a:pt x="90414" y="1996"/>
                  <a:pt x="94752" y="166"/>
                  <a:pt x="99141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i*1_1_1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1_1"/>
  <p:tag name="KSO_WM_UNIT_FILL_FORE_SCHEMECOLOR_INDEX" val="5"/>
  <p:tag name="KSO_WM_UNIT_FILL_TYPE" val="1"/>
  <p:tag name="KSO_WM_UNIT_LINE_FORE_SCHEMECOLOR_INDEX" val="2"/>
  <p:tag name="KSO_WM_UNIT_LINE_FILL_TYPE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i*1_1_1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1_1"/>
  <p:tag name="KSO_WM_UNIT_FILL_FORE_SCHEMECOLOR_INDEX" val="5"/>
  <p:tag name="KSO_WM_UNIT_FILL_TYPE" val="1"/>
  <p:tag name="KSO_WM_UNIT_LINE_FORE_SCHEMECOLOR_INDEX" val="2"/>
  <p:tag name="KSO_WM_UNIT_LINE_FILL_TYPE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i*1_1_1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1_1"/>
  <p:tag name="KSO_WM_UNIT_FILL_FORE_SCHEMECOLOR_INDEX" val="5"/>
  <p:tag name="KSO_WM_UNIT_FILL_TYPE" val="1"/>
  <p:tag name="KSO_WM_UNIT_LINE_FORE_SCHEMECOLOR_INDEX" val="2"/>
  <p:tag name="KSO_WM_UNIT_LINE_FILL_TYPE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i*1_2_1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2_1"/>
  <p:tag name="KSO_WM_UNIT_FILL_FORE_SCHEMECOLOR_INDEX" val="5"/>
  <p:tag name="KSO_WM_UNIT_FILL_TYPE" val="1"/>
  <p:tag name="KSO_WM_UNIT_LINE_FORE_SCHEMECOLOR_INDEX" val="2"/>
  <p:tag name="KSO_WM_UNIT_LINE_FILL_TYPE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i*1_3_1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3_1"/>
  <p:tag name="KSO_WM_UNIT_FILL_FORE_SCHEMECOLOR_INDEX" val="5"/>
  <p:tag name="KSO_WM_UNIT_FILL_TYPE" val="1"/>
  <p:tag name="KSO_WM_UNIT_LINE_FORE_SCHEMECOLOR_INDEX" val="2"/>
  <p:tag name="KSO_WM_UNIT_LINE_FILL_TYPE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i*1_2_2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2_2"/>
  <p:tag name="KSO_WM_UNIT_LINE_FORE_SCHEMECOLOR_INDEX" val="14"/>
  <p:tag name="KSO_WM_UNIT_LINE_FILL_TYPE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i*1_3_2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3_2"/>
  <p:tag name="KSO_WM_UNIT_LINE_FORE_SCHEMECOLOR_INDEX" val="14"/>
  <p:tag name="KSO_WM_UNIT_LINE_FILL_TYPE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i*1_1_2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1_2"/>
  <p:tag name="KSO_WM_UNIT_LINE_FORE_SCHEMECOLOR_INDEX" val="14"/>
  <p:tag name="KSO_WM_UNIT_LINE_FILL_TYPE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f*1_1_1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UNIT_NOCLEAR" val="0"/>
  <p:tag name="KSO_WM_DIAGRAM_GROUP_CODE" val="q1-1"/>
  <p:tag name="KSO_WM_UNIT_TYPE" val="q_h_f"/>
  <p:tag name="KSO_WM_UNIT_INDEX" val="1_1_1"/>
  <p:tag name="KSO_WM_UNIT_PRESET_TEXT" val="单击此处添加文本具体内容，简明扼要的阐述您的观点。"/>
  <p:tag name="KSO_WM_UNIT_VALUE" val="8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f*1_3_1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UNIT_NOCLEAR" val="0"/>
  <p:tag name="KSO_WM_DIAGRAM_GROUP_CODE" val="q1-1"/>
  <p:tag name="KSO_WM_UNIT_TYPE" val="q_h_f"/>
  <p:tag name="KSO_WM_UNIT_INDEX" val="1_3_1"/>
  <p:tag name="KSO_WM_UNIT_PRESET_TEXT" val="单击此处添加文本具体内容，简明扼要的阐述您的观点。"/>
  <p:tag name="KSO_WM_UNIT_VALUE" val="76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f*1_1_1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UNIT_NOCLEAR" val="0"/>
  <p:tag name="KSO_WM_DIAGRAM_GROUP_CODE" val="q1-1"/>
  <p:tag name="KSO_WM_UNIT_TYPE" val="q_h_f"/>
  <p:tag name="KSO_WM_UNIT_INDEX" val="1_1_1"/>
  <p:tag name="KSO_WM_UNIT_PRESET_TEXT" val="单击此处添加文本具体内容，简明扼要的阐述您的观点。"/>
  <p:tag name="KSO_WM_UNIT_VALUE" val="84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i*1_1_1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1_1"/>
  <p:tag name="KSO_WM_UNIT_FILL_FORE_SCHEMECOLOR_INDEX" val="5"/>
  <p:tag name="KSO_WM_UNIT_FILL_TYPE" val="1"/>
  <p:tag name="KSO_WM_UNIT_LINE_FORE_SCHEMECOLOR_INDEX" val="2"/>
  <p:tag name="KSO_WM_UNIT_LINE_FILL_TYPE" val="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f*1_1_1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UNIT_NOCLEAR" val="0"/>
  <p:tag name="KSO_WM_DIAGRAM_GROUP_CODE" val="q1-1"/>
  <p:tag name="KSO_WM_UNIT_TYPE" val="q_h_f"/>
  <p:tag name="KSO_WM_UNIT_INDEX" val="1_1_1"/>
  <p:tag name="KSO_WM_UNIT_PRESET_TEXT" val="单击此处添加文本具体内容，简明扼要的阐述您的观点。"/>
  <p:tag name="KSO_WM_UNIT_VALUE" val="84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i*1_1_2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1_2"/>
  <p:tag name="KSO_WM_UNIT_LINE_FORE_SCHEMECOLOR_INDEX" val="14"/>
  <p:tag name="KSO_WM_UNIT_LINE_FILL_TYPE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i*1_2_2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2_2"/>
  <p:tag name="KSO_WM_UNIT_LINE_FORE_SCHEMECOLOR_INDEX" val="14"/>
  <p:tag name="KSO_WM_UNIT_LINE_FILL_TYPE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i*1_3_2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3_2"/>
  <p:tag name="KSO_WM_UNIT_LINE_FORE_SCHEMECOLOR_INDEX" val="14"/>
  <p:tag name="KSO_WM_UNIT_LINE_FILL_TYPE" val="2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i*1_1_1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1_1"/>
  <p:tag name="KSO_WM_UNIT_FILL_FORE_SCHEMECOLOR_INDEX" val="5"/>
  <p:tag name="KSO_WM_UNIT_FILL_TYPE" val="1"/>
  <p:tag name="KSO_WM_UNIT_LINE_FORE_SCHEMECOLOR_INDEX" val="2"/>
  <p:tag name="KSO_WM_UNIT_LINE_FILL_TYPE" val="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i*1_1_1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1_1"/>
  <p:tag name="KSO_WM_UNIT_FILL_FORE_SCHEMECOLOR_INDEX" val="5"/>
  <p:tag name="KSO_WM_UNIT_FILL_TYPE" val="1"/>
  <p:tag name="KSO_WM_UNIT_LINE_FORE_SCHEMECOLOR_INDEX" val="2"/>
  <p:tag name="KSO_WM_UNIT_LINE_FILL_TYPE" val="2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i*1_1_1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1_1"/>
  <p:tag name="KSO_WM_UNIT_FILL_FORE_SCHEMECOLOR_INDEX" val="5"/>
  <p:tag name="KSO_WM_UNIT_FILL_TYPE" val="1"/>
  <p:tag name="KSO_WM_UNIT_LINE_FORE_SCHEMECOLOR_INDEX" val="2"/>
  <p:tag name="KSO_WM_UNIT_LINE_FILL_TYPE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i*1_1_1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1_1"/>
  <p:tag name="KSO_WM_UNIT_FILL_FORE_SCHEMECOLOR_INDEX" val="5"/>
  <p:tag name="KSO_WM_UNIT_FILL_TYPE" val="1"/>
  <p:tag name="KSO_WM_UNIT_LINE_FORE_SCHEMECOLOR_INDEX" val="2"/>
  <p:tag name="KSO_WM_UNIT_LINE_FILL_TYPE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i*1_1_1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1_1"/>
  <p:tag name="KSO_WM_UNIT_FILL_FORE_SCHEMECOLOR_INDEX" val="5"/>
  <p:tag name="KSO_WM_UNIT_FILL_TYPE" val="1"/>
  <p:tag name="KSO_WM_UNIT_LINE_FORE_SCHEMECOLOR_INDEX" val="2"/>
  <p:tag name="KSO_WM_UNIT_LINE_FILL_TYPE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i*1_1_1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1_1"/>
  <p:tag name="KSO_WM_UNIT_FILL_FORE_SCHEMECOLOR_INDEX" val="5"/>
  <p:tag name="KSO_WM_UNIT_FILL_TYPE" val="1"/>
  <p:tag name="KSO_WM_UNIT_LINE_FORE_SCHEMECOLOR_INDEX" val="2"/>
  <p:tag name="KSO_WM_UNIT_LINE_FILL_TYPE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27_1*q_h_i*1_1_1"/>
  <p:tag name="KSO_WM_TEMPLATE_CATEGORY" val="diagram"/>
  <p:tag name="KSO_WM_TEMPLATE_INDEX" val="20201527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1_1"/>
  <p:tag name="KSO_WM_UNIT_FILL_FORE_SCHEMECOLOR_INDEX" val="5"/>
  <p:tag name="KSO_WM_UNIT_FILL_TYPE" val="1"/>
  <p:tag name="KSO_WM_UNIT_LINE_FORE_SCHEMECOLOR_INDEX" val="2"/>
  <p:tag name="KSO_WM_UNIT_LINE_FILL_TYPE" val="2"/>
</p:tagLst>
</file>

<file path=ppt/theme/theme1.xml><?xml version="1.0" encoding="utf-8"?>
<a:theme xmlns:a="http://schemas.openxmlformats.org/drawingml/2006/main" name="第一PPT，www.1ppt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q5kms5nq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2056</Words>
  <Application>WPS 演示</Application>
  <PresentationFormat>宽屏</PresentationFormat>
  <Paragraphs>299</Paragraphs>
  <Slides>19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宋体</vt:lpstr>
      <vt:lpstr>Wingdings</vt:lpstr>
      <vt:lpstr>方正正黑简体</vt:lpstr>
      <vt:lpstr>黑体</vt:lpstr>
      <vt:lpstr>微软雅黑</vt:lpstr>
      <vt:lpstr>Helvetica Neue Light</vt:lpstr>
      <vt:lpstr>Lato Light</vt:lpstr>
      <vt:lpstr>Arial Unicode MS</vt:lpstr>
      <vt:lpstr>等线</vt:lpstr>
      <vt:lpstr>Segoe Print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creator>优品PPT</dc:creator>
  <dc:subject>https://www.ypppt.com/</dc:subject>
  <cp:lastModifiedBy>ooo</cp:lastModifiedBy>
  <cp:revision>182</cp:revision>
  <dcterms:created xsi:type="dcterms:W3CDTF">2021-07-21T12:30:00Z</dcterms:created>
  <dcterms:modified xsi:type="dcterms:W3CDTF">2021-07-21T12:33:12Z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